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slideLayouts/slideLayout26.xml" ContentType="application/vnd.openxmlformats-officedocument.presentationml.slideLayout+xml"/>
  <Override PartName="/ppt/theme/theme16.xml" ContentType="application/vnd.openxmlformats-officedocument.theme+xml"/>
  <Override PartName="/ppt/slideLayouts/slideLayout2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86" r:id="rId3"/>
    <p:sldMasterId id="2147483688" r:id="rId4"/>
    <p:sldMasterId id="2147483690" r:id="rId5"/>
    <p:sldMasterId id="2147483692" r:id="rId6"/>
    <p:sldMasterId id="2147483694" r:id="rId7"/>
    <p:sldMasterId id="2147483696" r:id="rId8"/>
    <p:sldMasterId id="2147483698" r:id="rId9"/>
    <p:sldMasterId id="2147483700" r:id="rId10"/>
    <p:sldMasterId id="2147483702" r:id="rId11"/>
    <p:sldMasterId id="2147483704" r:id="rId12"/>
    <p:sldMasterId id="2147483706" r:id="rId13"/>
    <p:sldMasterId id="2147483708" r:id="rId14"/>
    <p:sldMasterId id="2147483710" r:id="rId15"/>
    <p:sldMasterId id="2147483712" r:id="rId16"/>
    <p:sldMasterId id="2147483714" r:id="rId17"/>
  </p:sldMasterIdLst>
  <p:notesMasterIdLst>
    <p:notesMasterId r:id="rId46"/>
  </p:notesMasterIdLst>
  <p:sldIdLst>
    <p:sldId id="256" r:id="rId18"/>
    <p:sldId id="283" r:id="rId19"/>
    <p:sldId id="257" r:id="rId20"/>
    <p:sldId id="258" r:id="rId21"/>
    <p:sldId id="259" r:id="rId22"/>
    <p:sldId id="282" r:id="rId23"/>
    <p:sldId id="260" r:id="rId24"/>
    <p:sldId id="272" r:id="rId25"/>
    <p:sldId id="273" r:id="rId26"/>
    <p:sldId id="274" r:id="rId27"/>
    <p:sldId id="275" r:id="rId28"/>
    <p:sldId id="276" r:id="rId29"/>
    <p:sldId id="277" r:id="rId30"/>
    <p:sldId id="278" r:id="rId31"/>
    <p:sldId id="279" r:id="rId32"/>
    <p:sldId id="280" r:id="rId33"/>
    <p:sldId id="281" r:id="rId34"/>
    <p:sldId id="262" r:id="rId35"/>
    <p:sldId id="263" r:id="rId36"/>
    <p:sldId id="264" r:id="rId37"/>
    <p:sldId id="265" r:id="rId38"/>
    <p:sldId id="266" r:id="rId39"/>
    <p:sldId id="267" r:id="rId40"/>
    <p:sldId id="268" r:id="rId41"/>
    <p:sldId id="269" r:id="rId42"/>
    <p:sldId id="270" r:id="rId43"/>
    <p:sldId id="271" r:id="rId44"/>
    <p:sldId id="26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65" autoAdjust="0"/>
  </p:normalViewPr>
  <p:slideViewPr>
    <p:cSldViewPr>
      <p:cViewPr>
        <p:scale>
          <a:sx n="50" d="100"/>
          <a:sy n="50" d="100"/>
        </p:scale>
        <p:origin x="-1205" y="1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viewProps" Target="view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12CEB6-DA46-4154-BFAC-E288A8B2FECC}" type="datetimeFigureOut">
              <a:rPr lang="en-US" smtClean="0"/>
              <a:t>4/17/2016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3708B6-3502-4DD7-BBE9-FD919CC29A2A}" type="slidenum">
              <a:rPr lang="en-US" smtClean="0"/>
              <a:t>‹#›</a:t>
            </a:fld>
            <a:endParaRPr lang="en-US"/>
          </a:p>
        </p:txBody>
      </p:sp>
    </p:spTree>
    <p:extLst>
      <p:ext uri="{BB962C8B-B14F-4D97-AF65-F5344CB8AC3E}">
        <p14:creationId xmlns:p14="http://schemas.microsoft.com/office/powerpoint/2010/main" val="3034827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Introduce self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This </a:t>
            </a:r>
            <a:r>
              <a:rPr lang="en-US" dirty="0" smtClean="0"/>
              <a:t>session came about b/c</a:t>
            </a:r>
            <a:r>
              <a:rPr lang="en-US" baseline="0" dirty="0" smtClean="0"/>
              <a:t> of recent Marketing Committee activity and the production of materials for transit agencies to use, promoting the transit benefit to employers. Some members have had very little or no experience with the benefit, so we’re here to tell you what it’s about, what kinds of programs are out there right now, and how you can offer and promote the benefit in your service area.</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Introduce each panelist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473708B6-3502-4DD7-BBE9-FD919CC29A2A}" type="slidenum">
              <a:rPr lang="en-US" smtClean="0"/>
              <a:t>1</a:t>
            </a:fld>
            <a:endParaRPr lang="en-US"/>
          </a:p>
        </p:txBody>
      </p:sp>
    </p:spTree>
    <p:extLst>
      <p:ext uri="{BB962C8B-B14F-4D97-AF65-F5344CB8AC3E}">
        <p14:creationId xmlns:p14="http://schemas.microsoft.com/office/powerpoint/2010/main" val="1945663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Mention that we can explore</a:t>
            </a:r>
            <a:r>
              <a:rPr lang="en-US" baseline="0" dirty="0" smtClean="0"/>
              <a:t> loads to SVCs of other systems, too, and/or add fare media for other specific systems to the Select platform</a:t>
            </a:r>
            <a:endParaRPr lang="en-US" dirty="0"/>
          </a:p>
        </p:txBody>
      </p:sp>
      <p:sp>
        <p:nvSpPr>
          <p:cNvPr id="4" name="Slide Number Placeholder 3"/>
          <p:cNvSpPr>
            <a:spLocks noGrp="1"/>
          </p:cNvSpPr>
          <p:nvPr>
            <p:ph type="sldNum" sz="quarter" idx="10"/>
          </p:nvPr>
        </p:nvSpPr>
        <p:spPr/>
        <p:txBody>
          <a:bodyPr/>
          <a:lstStyle/>
          <a:p>
            <a:fld id="{B7048663-28D5-46B1-B7A1-40CA81034F82}"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042694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Add</a:t>
            </a:r>
            <a:r>
              <a:rPr lang="en-US" baseline="0" dirty="0" smtClean="0"/>
              <a:t> to f</a:t>
            </a:r>
            <a:r>
              <a:rPr lang="en-US" dirty="0" smtClean="0"/>
              <a:t>ootnote: Per research</a:t>
            </a:r>
            <a:r>
              <a:rPr lang="en-US" baseline="0" dirty="0" smtClean="0"/>
              <a:t> </a:t>
            </a:r>
            <a:r>
              <a:rPr lang="en-US" i="1" baseline="0" dirty="0" smtClean="0">
                <a:solidFill>
                  <a:srgbClr val="FF0000"/>
                </a:solidFill>
              </a:rPr>
              <a:t>of current users </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7048663-28D5-46B1-B7A1-40CA81034F82}"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280310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connections into NJ (Trenton, W. Trenton) and into DE (Wilmington,</a:t>
            </a:r>
            <a:r>
              <a:rPr lang="en-US" baseline="0" dirty="0" smtClean="0"/>
              <a:t> Newark) via partnership with DART.</a:t>
            </a:r>
            <a:endParaRPr lang="en-US" dirty="0"/>
          </a:p>
        </p:txBody>
      </p:sp>
      <p:sp>
        <p:nvSpPr>
          <p:cNvPr id="4" name="Slide Number Placeholder 3"/>
          <p:cNvSpPr>
            <a:spLocks noGrp="1"/>
          </p:cNvSpPr>
          <p:nvPr>
            <p:ph type="sldNum" sz="quarter" idx="10"/>
          </p:nvPr>
        </p:nvSpPr>
        <p:spPr/>
        <p:txBody>
          <a:bodyPr/>
          <a:lstStyle/>
          <a:p>
            <a:fld id="{473708B6-3502-4DD7-BBE9-FD919CC29A2A}" type="slidenum">
              <a:rPr lang="en-US" smtClean="0"/>
              <a:t>24</a:t>
            </a:fld>
            <a:endParaRPr lang="en-US"/>
          </a:p>
        </p:txBody>
      </p:sp>
    </p:spTree>
    <p:extLst>
      <p:ext uri="{BB962C8B-B14F-4D97-AF65-F5344CB8AC3E}">
        <p14:creationId xmlns:p14="http://schemas.microsoft.com/office/powerpoint/2010/main" val="2890826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THANK YOU!!!</a:t>
            </a:r>
          </a:p>
          <a:p>
            <a:r>
              <a:rPr lang="en-US" dirty="0" smtClean="0"/>
              <a:t>See us afterward</a:t>
            </a:r>
            <a:endParaRPr lang="en-US" dirty="0"/>
          </a:p>
        </p:txBody>
      </p:sp>
      <p:sp>
        <p:nvSpPr>
          <p:cNvPr id="4" name="Slide Number Placeholder 3"/>
          <p:cNvSpPr>
            <a:spLocks noGrp="1"/>
          </p:cNvSpPr>
          <p:nvPr>
            <p:ph type="sldNum" sz="quarter" idx="10"/>
          </p:nvPr>
        </p:nvSpPr>
        <p:spPr/>
        <p:txBody>
          <a:bodyPr/>
          <a:lstStyle/>
          <a:p>
            <a:fld id="{473708B6-3502-4DD7-BBE9-FD919CC29A2A}" type="slidenum">
              <a:rPr lang="en-US" smtClean="0"/>
              <a:t>28</a:t>
            </a:fld>
            <a:endParaRPr lang="en-US"/>
          </a:p>
        </p:txBody>
      </p:sp>
    </p:spTree>
    <p:extLst>
      <p:ext uri="{BB962C8B-B14F-4D97-AF65-F5344CB8AC3E}">
        <p14:creationId xmlns:p14="http://schemas.microsoft.com/office/powerpoint/2010/main" val="2797515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Give away “prize” to one who gets</a:t>
            </a:r>
            <a:r>
              <a:rPr lang="en-US" baseline="0" dirty="0" smtClean="0"/>
              <a:t> the highest score</a:t>
            </a:r>
            <a:endParaRPr lang="en-US" dirty="0"/>
          </a:p>
        </p:txBody>
      </p:sp>
      <p:sp>
        <p:nvSpPr>
          <p:cNvPr id="4" name="Slide Number Placeholder 3"/>
          <p:cNvSpPr>
            <a:spLocks noGrp="1"/>
          </p:cNvSpPr>
          <p:nvPr>
            <p:ph type="sldNum" sz="quarter" idx="10"/>
          </p:nvPr>
        </p:nvSpPr>
        <p:spPr/>
        <p:txBody>
          <a:bodyPr/>
          <a:lstStyle/>
          <a:p>
            <a:fld id="{473708B6-3502-4DD7-BBE9-FD919CC29A2A}" type="slidenum">
              <a:rPr lang="en-US" smtClean="0"/>
              <a:t>2</a:t>
            </a:fld>
            <a:endParaRPr lang="en-US"/>
          </a:p>
        </p:txBody>
      </p:sp>
    </p:spTree>
    <p:extLst>
      <p:ext uri="{BB962C8B-B14F-4D97-AF65-F5344CB8AC3E}">
        <p14:creationId xmlns:p14="http://schemas.microsoft.com/office/powerpoint/2010/main" val="2797515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What’s not covered? (talk only)</a:t>
            </a:r>
          </a:p>
          <a:p>
            <a:r>
              <a:rPr lang="en-US" sz="1200" kern="1200" dirty="0" smtClean="0">
                <a:solidFill>
                  <a:schemeClr val="tx1"/>
                </a:solidFill>
                <a:effectLst/>
                <a:latin typeface="+mn-lt"/>
                <a:ea typeface="+mn-ea"/>
                <a:cs typeface="+mn-cs"/>
              </a:rPr>
              <a:t>Car sharing, Bike sharing, Carpooling, Transportation Network Companies (Uber, Lyft, etc.),Taxis, Tolls, Fuel and maintenance, Business trip costs, Residential parking</a:t>
            </a:r>
            <a:endParaRPr lang="en-US" dirty="0" smtClean="0"/>
          </a:p>
          <a:p>
            <a:endParaRPr lang="en-US" dirty="0"/>
          </a:p>
        </p:txBody>
      </p:sp>
      <p:sp>
        <p:nvSpPr>
          <p:cNvPr id="4" name="Slide Number Placeholder 3"/>
          <p:cNvSpPr>
            <a:spLocks noGrp="1"/>
          </p:cNvSpPr>
          <p:nvPr>
            <p:ph type="sldNum" sz="quarter" idx="10"/>
          </p:nvPr>
        </p:nvSpPr>
        <p:spPr/>
        <p:txBody>
          <a:bodyPr/>
          <a:lstStyle/>
          <a:p>
            <a:fld id="{473708B6-3502-4DD7-BBE9-FD919CC29A2A}" type="slidenum">
              <a:rPr lang="en-US" smtClean="0"/>
              <a:t>3</a:t>
            </a:fld>
            <a:endParaRPr lang="en-US"/>
          </a:p>
        </p:txBody>
      </p:sp>
    </p:spTree>
    <p:extLst>
      <p:ext uri="{BB962C8B-B14F-4D97-AF65-F5344CB8AC3E}">
        <p14:creationId xmlns:p14="http://schemas.microsoft.com/office/powerpoint/2010/main" val="1096225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3708B6-3502-4DD7-BBE9-FD919CC29A2A}" type="slidenum">
              <a:rPr lang="en-US" smtClean="0"/>
              <a:t>4</a:t>
            </a:fld>
            <a:endParaRPr lang="en-US"/>
          </a:p>
        </p:txBody>
      </p:sp>
    </p:spTree>
    <p:extLst>
      <p:ext uri="{BB962C8B-B14F-4D97-AF65-F5344CB8AC3E}">
        <p14:creationId xmlns:p14="http://schemas.microsoft.com/office/powerpoint/2010/main" val="1677244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marR="0" lvl="2" indent="-171450" algn="l" defTabSz="914400" rtl="0" eaLnBrk="1" fontAlgn="auto" latinLnBrk="0" hangingPunct="1">
              <a:lnSpc>
                <a:spcPct val="100000"/>
              </a:lnSpc>
              <a:spcBef>
                <a:spcPts val="0"/>
              </a:spcBef>
              <a:spcAft>
                <a:spcPts val="0"/>
              </a:spcAft>
              <a:buClrTx/>
              <a:buSzTx/>
              <a:buFontTx/>
              <a:buChar char="-"/>
              <a:tabLst/>
              <a:defRPr/>
            </a:pPr>
            <a:r>
              <a:rPr lang="en-US" dirty="0" smtClean="0"/>
              <a:t>If paid for by employer, the benefit is federal tax-exempt to employee – over</a:t>
            </a:r>
            <a:r>
              <a:rPr lang="en-US" baseline="0" dirty="0" smtClean="0"/>
              <a:t> and above monetary compensation</a:t>
            </a:r>
            <a:endParaRPr lang="en-US" dirty="0" smtClean="0"/>
          </a:p>
          <a:p>
            <a:pPr marL="171450" marR="0" lvl="2" indent="-171450" algn="l" defTabSz="914400" rtl="0" eaLnBrk="1" fontAlgn="auto" latinLnBrk="0" hangingPunct="1">
              <a:lnSpc>
                <a:spcPct val="100000"/>
              </a:lnSpc>
              <a:spcBef>
                <a:spcPts val="0"/>
              </a:spcBef>
              <a:spcAft>
                <a:spcPts val="0"/>
              </a:spcAft>
              <a:buClrTx/>
              <a:buSzTx/>
              <a:buFontTx/>
              <a:buChar char="-"/>
              <a:tabLst/>
              <a:defRPr/>
            </a:pPr>
            <a:r>
              <a:rPr lang="en-US" dirty="0" smtClean="0"/>
              <a:t>Programs can usually be offered at no (or very little) cost to the employer</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smtClean="0"/>
          </a:p>
          <a:p>
            <a:pPr marL="171450" marR="0" lvl="2" indent="-171450" algn="l" defTabSz="914400" rtl="0" eaLnBrk="1" fontAlgn="auto" latinLnBrk="0" hangingPunct="1">
              <a:lnSpc>
                <a:spcPct val="100000"/>
              </a:lnSpc>
              <a:spcBef>
                <a:spcPts val="0"/>
              </a:spcBef>
              <a:spcAft>
                <a:spcPts val="0"/>
              </a:spcAft>
              <a:buClrTx/>
              <a:buSzTx/>
              <a:buFontTx/>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73708B6-3502-4DD7-BBE9-FD919CC29A2A}" type="slidenum">
              <a:rPr lang="en-US" smtClean="0"/>
              <a:t>5</a:t>
            </a:fld>
            <a:endParaRPr lang="en-US"/>
          </a:p>
        </p:txBody>
      </p:sp>
    </p:spTree>
    <p:extLst>
      <p:ext uri="{BB962C8B-B14F-4D97-AF65-F5344CB8AC3E}">
        <p14:creationId xmlns:p14="http://schemas.microsoft.com/office/powerpoint/2010/main" val="3423745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marR="0" lvl="2" indent="-171450" algn="l" defTabSz="914400" rtl="0" eaLnBrk="1" fontAlgn="auto" latinLnBrk="0" hangingPunct="1">
              <a:lnSpc>
                <a:spcPct val="100000"/>
              </a:lnSpc>
              <a:spcBef>
                <a:spcPts val="0"/>
              </a:spcBef>
              <a:spcAft>
                <a:spcPts val="0"/>
              </a:spcAft>
              <a:buClrTx/>
              <a:buSzTx/>
              <a:buFontTx/>
              <a:buChar char="-"/>
              <a:tabLst/>
              <a:defRPr/>
            </a:pPr>
            <a:r>
              <a:rPr lang="en-US" dirty="0" smtClean="0"/>
              <a:t>Recent focus</a:t>
            </a:r>
            <a:r>
              <a:rPr lang="en-US" baseline="0" dirty="0" smtClean="0"/>
              <a:t> groups substantiate these benefits, reasons for offering the benefit</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smtClean="0"/>
          </a:p>
          <a:p>
            <a:pPr marL="171450" marR="0" lvl="2" indent="-171450" algn="l" defTabSz="914400" rtl="0" eaLnBrk="1" fontAlgn="auto" latinLnBrk="0" hangingPunct="1">
              <a:lnSpc>
                <a:spcPct val="100000"/>
              </a:lnSpc>
              <a:spcBef>
                <a:spcPts val="0"/>
              </a:spcBef>
              <a:spcAft>
                <a:spcPts val="0"/>
              </a:spcAft>
              <a:buClrTx/>
              <a:buSzTx/>
              <a:buFontTx/>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73708B6-3502-4DD7-BBE9-FD919CC29A2A}" type="slidenum">
              <a:rPr lang="en-US" smtClean="0"/>
              <a:t>6</a:t>
            </a:fld>
            <a:endParaRPr lang="en-US"/>
          </a:p>
        </p:txBody>
      </p:sp>
    </p:spTree>
    <p:extLst>
      <p:ext uri="{BB962C8B-B14F-4D97-AF65-F5344CB8AC3E}">
        <p14:creationId xmlns:p14="http://schemas.microsoft.com/office/powerpoint/2010/main" val="3423745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We will address these  in reverse order: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171450" indent="-171450">
              <a:buFontTx/>
              <a:buChar char="-"/>
            </a:pPr>
            <a:r>
              <a:rPr lang="en-US" baseline="0" dirty="0" smtClean="0"/>
              <a:t>David – third-party or contractor</a:t>
            </a:r>
          </a:p>
          <a:p>
            <a:pPr marL="171450" indent="-171450">
              <a:buFontTx/>
              <a:buChar char="-"/>
            </a:pPr>
            <a:r>
              <a:rPr lang="en-US" baseline="0" dirty="0" smtClean="0"/>
              <a:t>Erin – regional entity</a:t>
            </a:r>
          </a:p>
          <a:p>
            <a:pPr marL="171450" indent="-171450">
              <a:buFontTx/>
              <a:buChar char="-"/>
            </a:pPr>
            <a:r>
              <a:rPr lang="en-US" baseline="0" dirty="0" smtClean="0"/>
              <a:t>Jen – transit agency</a:t>
            </a:r>
          </a:p>
          <a:p>
            <a:pPr marL="0" indent="0">
              <a:buFontTx/>
              <a:buNone/>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Questions at end, please</a:t>
            </a:r>
          </a:p>
          <a:p>
            <a:pPr marL="0" indent="0">
              <a:buFontTx/>
              <a:buNone/>
            </a:pPr>
            <a:endParaRPr lang="en-US" dirty="0" smtClean="0"/>
          </a:p>
        </p:txBody>
      </p:sp>
      <p:sp>
        <p:nvSpPr>
          <p:cNvPr id="4" name="Slide Number Placeholder 3"/>
          <p:cNvSpPr>
            <a:spLocks noGrp="1"/>
          </p:cNvSpPr>
          <p:nvPr>
            <p:ph type="sldNum" sz="quarter" idx="10"/>
          </p:nvPr>
        </p:nvSpPr>
        <p:spPr/>
        <p:txBody>
          <a:bodyPr/>
          <a:lstStyle/>
          <a:p>
            <a:fld id="{473708B6-3502-4DD7-BBE9-FD919CC29A2A}" type="slidenum">
              <a:rPr lang="en-US" smtClean="0"/>
              <a:t>7</a:t>
            </a:fld>
            <a:endParaRPr lang="en-US"/>
          </a:p>
        </p:txBody>
      </p:sp>
    </p:spTree>
    <p:extLst>
      <p:ext uri="{BB962C8B-B14F-4D97-AF65-F5344CB8AC3E}">
        <p14:creationId xmlns:p14="http://schemas.microsoft.com/office/powerpoint/2010/main" val="689113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3708B6-3502-4DD7-BBE9-FD919CC29A2A}" type="slidenum">
              <a:rPr lang="en-US" smtClean="0"/>
              <a:t>15</a:t>
            </a:fld>
            <a:endParaRPr lang="en-US"/>
          </a:p>
        </p:txBody>
      </p:sp>
    </p:spTree>
    <p:extLst>
      <p:ext uri="{BB962C8B-B14F-4D97-AF65-F5344CB8AC3E}">
        <p14:creationId xmlns:p14="http://schemas.microsoft.com/office/powerpoint/2010/main" val="2611989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Add logo to first slide</a:t>
            </a:r>
            <a:r>
              <a:rPr lang="en-US" baseline="0" dirty="0" smtClean="0"/>
              <a:t> (and/or do we need an intro slide with brief background?)</a:t>
            </a:r>
            <a:endParaRPr lang="en-US" dirty="0"/>
          </a:p>
        </p:txBody>
      </p:sp>
      <p:sp>
        <p:nvSpPr>
          <p:cNvPr id="4" name="Slide Number Placeholder 3"/>
          <p:cNvSpPr>
            <a:spLocks noGrp="1"/>
          </p:cNvSpPr>
          <p:nvPr>
            <p:ph type="sldNum" sz="quarter" idx="10"/>
          </p:nvPr>
        </p:nvSpPr>
        <p:spPr/>
        <p:txBody>
          <a:bodyPr/>
          <a:lstStyle/>
          <a:p>
            <a:fld id="{B7048663-28D5-46B1-B7A1-40CA81034F82}"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095147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3"/>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C4C6744-43C1-475A-AD0E-E677FB808DE0}" type="datetimeFigureOut">
              <a:rPr lang="en-US" smtClean="0"/>
              <a:t>4/17/2016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4EA46-245C-4CA6-98A9-FAEE292BA65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4C6744-43C1-475A-AD0E-E677FB808DE0}" type="datetimeFigureOut">
              <a:rPr lang="en-US" smtClean="0"/>
              <a:t>4/17/2016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4EA46-245C-4CA6-98A9-FAEE292BA65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C4C6744-43C1-475A-AD0E-E677FB808DE0}" type="datetimeFigureOut">
              <a:rPr lang="en-US" smtClean="0"/>
              <a:t>4/17/2016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4EA46-245C-4CA6-98A9-FAEE292BA652}"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52"/>
            <a:ext cx="6019800" cy="4487335"/>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3366"/>
              </a:solidFill>
            </a:endParaRPr>
          </a:p>
        </p:txBody>
      </p:sp>
      <p:sp>
        <p:nvSpPr>
          <p:cNvPr id="5" name="Footer Placeholder 4"/>
          <p:cNvSpPr>
            <a:spLocks noGrp="1"/>
          </p:cNvSpPr>
          <p:nvPr>
            <p:ph type="ftr" sz="quarter" idx="11"/>
          </p:nvPr>
        </p:nvSpPr>
        <p:spPr/>
        <p:txBody>
          <a:bodyPr/>
          <a:lstStyle>
            <a:lvl1pPr>
              <a:defRPr b="0"/>
            </a:lvl1pPr>
          </a:lstStyle>
          <a:p>
            <a:endParaRPr lang="en-US" altLang="en-US" dirty="0">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F3C32308-A59D-43B1-AA91-DF9407217370}" type="slidenum">
              <a:rPr lang="en-US" altLang="en-US">
                <a:solidFill>
                  <a:srgbClr val="FFFFFF"/>
                </a:solidFill>
              </a:rPr>
              <a:pPr/>
              <a:t>‹#›</a:t>
            </a:fld>
            <a:endParaRPr lang="en-US" altLang="en-US" dirty="0">
              <a:solidFill>
                <a:srgbClr val="FFFFFF"/>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64680" y="5847080"/>
            <a:ext cx="2103120" cy="934720"/>
          </a:xfrm>
          <a:prstGeom prst="rect">
            <a:avLst/>
          </a:prstGeom>
        </p:spPr>
      </p:pic>
    </p:spTree>
    <p:extLst>
      <p:ext uri="{BB962C8B-B14F-4D97-AF65-F5344CB8AC3E}">
        <p14:creationId xmlns:p14="http://schemas.microsoft.com/office/powerpoint/2010/main" val="13851147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3"/>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F03117E-9304-41AF-86C9-A93D4A6112B3}" type="datetimeFigureOut">
              <a:rPr lang="en-US" smtClean="0">
                <a:solidFill>
                  <a:srgbClr val="073E87"/>
                </a:solidFill>
              </a:rPr>
              <a:pPr/>
              <a:t>4/17/2016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3940387F-7A7B-4EA2-A382-ECF09266AB94}" type="slidenum">
              <a:rPr lang="en-US" smtClean="0">
                <a:solidFill>
                  <a:srgbClr val="073E87"/>
                </a:solidFill>
              </a:rPr>
              <a:pPr/>
              <a:t>‹#›</a:t>
            </a:fld>
            <a:endParaRPr lang="en-US">
              <a:solidFill>
                <a:srgbClr val="073E87"/>
              </a:solidFill>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03117E-9304-41AF-86C9-A93D4A6112B3}" type="datetimeFigureOut">
              <a:rPr lang="en-US" smtClean="0">
                <a:solidFill>
                  <a:srgbClr val="073E87"/>
                </a:solidFill>
              </a:rPr>
              <a:pPr/>
              <a:t>4/17/2016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3940387F-7A7B-4EA2-A382-ECF09266AB94}"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03117E-9304-41AF-86C9-A93D4A6112B3}" type="datetimeFigureOut">
              <a:rPr lang="en-US" smtClean="0">
                <a:solidFill>
                  <a:srgbClr val="073E87"/>
                </a:solidFill>
              </a:rPr>
              <a:pPr/>
              <a:t>4/17/2016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3940387F-7A7B-4EA2-A382-ECF09266AB94}"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F03117E-9304-41AF-86C9-A93D4A6112B3}" type="datetimeFigureOut">
              <a:rPr lang="en-US" smtClean="0">
                <a:solidFill>
                  <a:srgbClr val="073E87"/>
                </a:solidFill>
              </a:rPr>
              <a:pPr/>
              <a:t>4/17/2016</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3940387F-7A7B-4EA2-A382-ECF09266AB94}"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03117E-9304-41AF-86C9-A93D4A6112B3}" type="datetimeFigureOut">
              <a:rPr lang="en-US" smtClean="0">
                <a:solidFill>
                  <a:srgbClr val="073E87"/>
                </a:solidFill>
              </a:rPr>
              <a:pPr/>
              <a:t>4/17/2016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3940387F-7A7B-4EA2-A382-ECF09266AB94}"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6300" y="4632082"/>
            <a:ext cx="6414134" cy="432106"/>
          </a:xfrm>
        </p:spPr>
        <p:txBody>
          <a:bodyPr anchor="t" anchorCtr="0">
            <a:spAutoFit/>
          </a:bodyPr>
          <a:lstStyle>
            <a:lvl1pPr algn="l">
              <a:lnSpc>
                <a:spcPct val="78000"/>
              </a:lnSpc>
              <a:defRPr sz="3600" cap="none" baseline="0"/>
            </a:lvl1pPr>
          </a:lstStyle>
          <a:p>
            <a:r>
              <a:rPr lang="en-US" noProof="1" smtClean="0"/>
              <a:t>Insert title</a:t>
            </a:r>
            <a:endParaRPr lang="en-US" noProof="1"/>
          </a:p>
        </p:txBody>
      </p:sp>
      <p:sp>
        <p:nvSpPr>
          <p:cNvPr id="3" name="Subtitle 2"/>
          <p:cNvSpPr>
            <a:spLocks noGrp="1"/>
          </p:cNvSpPr>
          <p:nvPr>
            <p:ph type="subTitle" idx="1" hasCustomPrompt="1"/>
          </p:nvPr>
        </p:nvSpPr>
        <p:spPr>
          <a:xfrm>
            <a:off x="876300" y="5235489"/>
            <a:ext cx="6414134" cy="487363"/>
          </a:xfrm>
        </p:spPr>
        <p:txBody>
          <a:bodyPr/>
          <a:lstStyle>
            <a:lvl1pPr marL="0" indent="0" algn="l">
              <a:buNone/>
              <a:defRPr sz="2400" b="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1" smtClean="0"/>
              <a:t>Insert subtitle</a:t>
            </a:r>
            <a:endParaRPr lang="en-US" noProof="1"/>
          </a:p>
        </p:txBody>
      </p:sp>
      <p:sp>
        <p:nvSpPr>
          <p:cNvPr id="20" name="Espace réservé pour une image  19"/>
          <p:cNvSpPr>
            <a:spLocks noGrp="1"/>
          </p:cNvSpPr>
          <p:nvPr>
            <p:ph type="pic" sz="quarter" idx="10" hasCustomPrompt="1"/>
          </p:nvPr>
        </p:nvSpPr>
        <p:spPr>
          <a:xfrm>
            <a:off x="2403" y="63"/>
            <a:ext cx="9143207" cy="4284663"/>
          </a:xfrm>
          <a:custGeom>
            <a:avLst/>
            <a:gdLst>
              <a:gd name="connsiteX0" fmla="*/ 0 w 9143207"/>
              <a:gd name="connsiteY0" fmla="*/ 0 h 3213497"/>
              <a:gd name="connsiteX1" fmla="*/ 9143207 w 9143207"/>
              <a:gd name="connsiteY1" fmla="*/ 0 h 3213497"/>
              <a:gd name="connsiteX2" fmla="*/ 9143207 w 9143207"/>
              <a:gd name="connsiteY2" fmla="*/ 2545099 h 3213497"/>
              <a:gd name="connsiteX3" fmla="*/ 9130606 w 9143207"/>
              <a:gd name="connsiteY3" fmla="*/ 2545099 h 3213497"/>
              <a:gd name="connsiteX4" fmla="*/ 2286000 w 9143207"/>
              <a:gd name="connsiteY4" fmla="*/ 2545099 h 3213497"/>
              <a:gd name="connsiteX5" fmla="*/ 1590371 w 9143207"/>
              <a:gd name="connsiteY5" fmla="*/ 3062162 h 3213497"/>
              <a:gd name="connsiteX6" fmla="*/ 1577769 w 9143207"/>
              <a:gd name="connsiteY6" fmla="*/ 3208453 h 3213497"/>
              <a:gd name="connsiteX7" fmla="*/ 1572728 w 9143207"/>
              <a:gd name="connsiteY7" fmla="*/ 3213497 h 3213497"/>
              <a:gd name="connsiteX8" fmla="*/ 1565167 w 9143207"/>
              <a:gd name="connsiteY8" fmla="*/ 3208453 h 3213497"/>
              <a:gd name="connsiteX9" fmla="*/ 1552565 w 9143207"/>
              <a:gd name="connsiteY9" fmla="*/ 3062162 h 3213497"/>
              <a:gd name="connsiteX10" fmla="*/ 856935 w 9143207"/>
              <a:gd name="connsiteY10" fmla="*/ 2545099 h 3213497"/>
              <a:gd name="connsiteX11" fmla="*/ 0 w 9143207"/>
              <a:gd name="connsiteY11" fmla="*/ 2545099 h 321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3207" h="3213497">
                <a:moveTo>
                  <a:pt x="0" y="0"/>
                </a:moveTo>
                <a:lnTo>
                  <a:pt x="9143207" y="0"/>
                </a:lnTo>
                <a:lnTo>
                  <a:pt x="9143207" y="2545099"/>
                </a:lnTo>
                <a:lnTo>
                  <a:pt x="9130606" y="2545099"/>
                </a:lnTo>
                <a:cubicBezTo>
                  <a:pt x="9036844" y="2545099"/>
                  <a:pt x="8286750" y="2545099"/>
                  <a:pt x="2286000" y="2545099"/>
                </a:cubicBezTo>
                <a:cubicBezTo>
                  <a:pt x="1948267" y="2545099"/>
                  <a:pt x="1663462" y="2764535"/>
                  <a:pt x="1590371" y="3062162"/>
                </a:cubicBezTo>
                <a:cubicBezTo>
                  <a:pt x="1590371" y="3062162"/>
                  <a:pt x="1577769" y="3107562"/>
                  <a:pt x="1577769" y="3208453"/>
                </a:cubicBezTo>
                <a:cubicBezTo>
                  <a:pt x="1577769" y="3210975"/>
                  <a:pt x="1575248" y="3213497"/>
                  <a:pt x="1572728" y="3213497"/>
                </a:cubicBezTo>
                <a:cubicBezTo>
                  <a:pt x="1567687" y="3213497"/>
                  <a:pt x="1565167" y="3210975"/>
                  <a:pt x="1565167" y="3208453"/>
                </a:cubicBezTo>
                <a:cubicBezTo>
                  <a:pt x="1565167" y="3107562"/>
                  <a:pt x="1552565" y="3062162"/>
                  <a:pt x="1552565" y="3062162"/>
                </a:cubicBezTo>
                <a:cubicBezTo>
                  <a:pt x="1479473" y="2764535"/>
                  <a:pt x="1197189" y="2545099"/>
                  <a:pt x="856935" y="2545099"/>
                </a:cubicBezTo>
                <a:cubicBezTo>
                  <a:pt x="856935" y="2545099"/>
                  <a:pt x="856935" y="2545099"/>
                  <a:pt x="0" y="2545099"/>
                </a:cubicBezTo>
                <a:close/>
              </a:path>
            </a:pathLst>
          </a:custGeom>
          <a:solidFill>
            <a:schemeClr val="accent1"/>
          </a:solidFill>
        </p:spPr>
        <p:txBody>
          <a:bodyPr wrap="square">
            <a:noAutofit/>
          </a:bodyPr>
          <a:lstStyle>
            <a:lvl1pPr marL="360000" algn="l">
              <a:lnSpc>
                <a:spcPct val="200000"/>
              </a:lnSpc>
              <a:defRPr>
                <a:solidFill>
                  <a:schemeClr val="bg1"/>
                </a:solidFill>
              </a:defRPr>
            </a:lvl1pPr>
          </a:lstStyle>
          <a:p>
            <a:r>
              <a:rPr lang="fr-FR" noProof="1" smtClean="0"/>
              <a:t>2 options for your cover: keep a flat-color background or click on the icon to add a picture</a:t>
            </a:r>
            <a:endParaRPr lang="en-US" noProof="1"/>
          </a:p>
        </p:txBody>
      </p:sp>
      <p:sp>
        <p:nvSpPr>
          <p:cNvPr id="23" name="Espace réservé du texte 22"/>
          <p:cNvSpPr>
            <a:spLocks noGrp="1"/>
          </p:cNvSpPr>
          <p:nvPr>
            <p:ph type="body" sz="quarter" idx="11" hasCustomPrompt="1"/>
          </p:nvPr>
        </p:nvSpPr>
        <p:spPr>
          <a:xfrm>
            <a:off x="876300" y="5981762"/>
            <a:ext cx="4438650" cy="276999"/>
          </a:xfrm>
        </p:spPr>
        <p:txBody>
          <a:bodyPr>
            <a:spAutoFit/>
          </a:bodyPr>
          <a:lstStyle>
            <a:lvl1pPr>
              <a:defRPr sz="1800" b="0">
                <a:solidFill>
                  <a:schemeClr val="bg2"/>
                </a:solidFill>
              </a:defRPr>
            </a:lvl1pPr>
          </a:lstStyle>
          <a:p>
            <a:pPr lvl="0"/>
            <a:r>
              <a:rPr lang="en-US" noProof="1" smtClean="0"/>
              <a:t>date</a:t>
            </a:r>
            <a:endParaRPr lang="en-US" noProof="1"/>
          </a:p>
        </p:txBody>
      </p:sp>
      <p:sp>
        <p:nvSpPr>
          <p:cNvPr id="7" name="Espace réservé du graphique SmartArt 6"/>
          <p:cNvSpPr>
            <a:spLocks noGrp="1"/>
          </p:cNvSpPr>
          <p:nvPr>
            <p:ph type="dgm" sz="quarter" idx="13" hasCustomPrompt="1"/>
          </p:nvPr>
        </p:nvSpPr>
        <p:spPr>
          <a:xfrm>
            <a:off x="492768" y="4634051"/>
            <a:ext cx="190800" cy="998400"/>
          </a:xfrm>
          <a:solidFill>
            <a:schemeClr val="accent1"/>
          </a:solidFill>
        </p:spPr>
        <p:txBody>
          <a:bodyPr/>
          <a:lstStyle>
            <a:lvl1pPr>
              <a:defRPr sz="100" b="0">
                <a:solidFill>
                  <a:schemeClr val="accent1"/>
                </a:solidFill>
              </a:defRPr>
            </a:lvl1pPr>
          </a:lstStyle>
          <a:p>
            <a:r>
              <a:rPr lang="en-US" noProof="1" smtClean="0"/>
              <a:t>I</a:t>
            </a:r>
            <a:endParaRPr lang="en-US" noProof="1"/>
          </a:p>
        </p:txBody>
      </p:sp>
      <p:sp>
        <p:nvSpPr>
          <p:cNvPr id="8" name="Rectangle 7"/>
          <p:cNvSpPr/>
          <p:nvPr userDrawn="1"/>
        </p:nvSpPr>
        <p:spPr>
          <a:xfrm>
            <a:off x="0" y="0"/>
            <a:ext cx="9144000" cy="68580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0" tIns="720000" rtlCol="0" anchor="ctr"/>
          <a:lstStyle/>
          <a:p>
            <a:pPr algn="ctr" defTabSz="685800"/>
            <a:endParaRPr lang="en-US" sz="1350" noProof="1">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35140" y="5589732"/>
            <a:ext cx="2061414" cy="960417"/>
          </a:xfrm>
          <a:prstGeom prst="rect">
            <a:avLst/>
          </a:prstGeom>
        </p:spPr>
      </p:pic>
    </p:spTree>
    <p:extLst>
      <p:ext uri="{BB962C8B-B14F-4D97-AF65-F5344CB8AC3E}">
        <p14:creationId xmlns:p14="http://schemas.microsoft.com/office/powerpoint/2010/main" val="246464625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1550" y="331200"/>
            <a:ext cx="7578000" cy="338554"/>
          </a:xfrm>
        </p:spPr>
        <p:txBody>
          <a:bodyPr/>
          <a:lstStyle>
            <a:lvl1pPr>
              <a:defRPr>
                <a:solidFill>
                  <a:schemeClr val="accent1"/>
                </a:solidFill>
              </a:defRPr>
            </a:lvl1pPr>
          </a:lstStyle>
          <a:p>
            <a:r>
              <a:rPr lang="en-US" noProof="1" smtClean="0"/>
              <a:t>Insert title</a:t>
            </a:r>
            <a:endParaRPr lang="en-US" noProof="1"/>
          </a:p>
        </p:txBody>
      </p:sp>
      <p:sp>
        <p:nvSpPr>
          <p:cNvPr id="3" name="Content Placeholder 2"/>
          <p:cNvSpPr>
            <a:spLocks noGrp="1"/>
          </p:cNvSpPr>
          <p:nvPr>
            <p:ph idx="1" hasCustomPrompt="1"/>
          </p:nvPr>
        </p:nvSpPr>
        <p:spPr>
          <a:xfrm>
            <a:off x="704850" y="1502833"/>
            <a:ext cx="7834674" cy="3216000"/>
          </a:xfrm>
        </p:spPr>
        <p:txBody>
          <a:bodyPr/>
          <a:lstStyle>
            <a:lvl1pPr>
              <a:defRPr>
                <a:solidFill>
                  <a:schemeClr val="accent4"/>
                </a:solidFill>
              </a:defRPr>
            </a:lvl1pPr>
            <a:lvl2pPr>
              <a:buClr>
                <a:schemeClr val="tx2"/>
              </a:buClr>
              <a:defRPr/>
            </a:lvl2pPr>
            <a:lvl3pPr>
              <a:defRPr/>
            </a:lvl3pPr>
            <a:lvl4pPr>
              <a:buClr>
                <a:schemeClr val="tx2"/>
              </a:buClr>
              <a:defRPr/>
            </a:lvl4pPr>
            <a:lvl5pPr>
              <a:defRPr/>
            </a:lvl5pPr>
          </a:lstStyle>
          <a:p>
            <a:pPr lvl="0"/>
            <a:r>
              <a:rPr lang="en-US" noProof="1" smtClean="0"/>
              <a:t>Insert text</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p>
            <a:fld id="{9182AE83-C3D1-4296-87C2-944ACC93F82F}" type="datetime1">
              <a:rPr lang="en-US" noProof="1" smtClean="0">
                <a:solidFill>
                  <a:srgbClr val="646567"/>
                </a:solidFill>
              </a:rPr>
              <a:pPr/>
              <a:t>4/17/2016</a:t>
            </a:fld>
            <a:endParaRPr lang="en-US" noProof="1">
              <a:solidFill>
                <a:srgbClr val="646567"/>
              </a:solidFill>
            </a:endParaRPr>
          </a:p>
        </p:txBody>
      </p:sp>
      <p:sp>
        <p:nvSpPr>
          <p:cNvPr id="5" name="Footer Placeholder 4"/>
          <p:cNvSpPr>
            <a:spLocks noGrp="1"/>
          </p:cNvSpPr>
          <p:nvPr>
            <p:ph type="ftr" sz="quarter" idx="11"/>
          </p:nvPr>
        </p:nvSpPr>
        <p:spPr/>
        <p:txBody>
          <a:bodyPr/>
          <a:lstStyle/>
          <a:p>
            <a:endParaRPr lang="en-US" noProof="1"/>
          </a:p>
        </p:txBody>
      </p:sp>
      <p:sp>
        <p:nvSpPr>
          <p:cNvPr id="6" name="Slide Number Placeholder 5"/>
          <p:cNvSpPr>
            <a:spLocks noGrp="1"/>
          </p:cNvSpPr>
          <p:nvPr>
            <p:ph type="sldNum" sz="quarter" idx="12"/>
          </p:nvPr>
        </p:nvSpPr>
        <p:spPr/>
        <p:txBody>
          <a:bodyPr/>
          <a:lstStyle/>
          <a:p>
            <a:fld id="{C9DBEB70-9CFF-41F1-ABC9-7EC0584F3F8E}" type="slidenum">
              <a:rPr lang="en-US" noProof="1" smtClean="0">
                <a:solidFill>
                  <a:srgbClr val="646567"/>
                </a:solidFill>
              </a:rPr>
              <a:pPr/>
              <a:t>‹#›</a:t>
            </a:fld>
            <a:endParaRPr lang="en-US" noProof="1">
              <a:solidFill>
                <a:srgbClr val="646567"/>
              </a:solidFill>
            </a:endParaRPr>
          </a:p>
        </p:txBody>
      </p:sp>
      <p:sp>
        <p:nvSpPr>
          <p:cNvPr id="10" name="Espace réservé du texte 9"/>
          <p:cNvSpPr>
            <a:spLocks noGrp="1"/>
          </p:cNvSpPr>
          <p:nvPr>
            <p:ph type="body" sz="quarter" idx="14" hasCustomPrompt="1"/>
          </p:nvPr>
        </p:nvSpPr>
        <p:spPr>
          <a:xfrm>
            <a:off x="-572445" y="161791"/>
            <a:ext cx="1237062" cy="1219200"/>
          </a:xfrm>
        </p:spPr>
        <p:txBody>
          <a:bodyPr/>
          <a:lstStyle>
            <a:lvl1pPr algn="r">
              <a:defRPr sz="6000">
                <a:solidFill>
                  <a:srgbClr val="CFD1D2"/>
                </a:solidFill>
              </a:defRPr>
            </a:lvl1pPr>
          </a:lstStyle>
          <a:p>
            <a:pPr lvl="0"/>
            <a:r>
              <a:rPr lang="en-US" noProof="1" smtClean="0"/>
              <a:t>N</a:t>
            </a:r>
            <a:endParaRPr lang="en-US" noProof="1"/>
          </a:p>
        </p:txBody>
      </p:sp>
      <p:sp>
        <p:nvSpPr>
          <p:cNvPr id="12" name="Espace réservé du texte 11"/>
          <p:cNvSpPr>
            <a:spLocks noGrp="1"/>
          </p:cNvSpPr>
          <p:nvPr>
            <p:ph type="body" sz="quarter" idx="15" hasCustomPrompt="1"/>
          </p:nvPr>
        </p:nvSpPr>
        <p:spPr>
          <a:xfrm>
            <a:off x="971580" y="848127"/>
            <a:ext cx="7578725" cy="276999"/>
          </a:xfrm>
        </p:spPr>
        <p:txBody>
          <a:bodyPr>
            <a:spAutoFit/>
          </a:bodyPr>
          <a:lstStyle>
            <a:lvl1pPr>
              <a:defRPr sz="1800" b="0">
                <a:solidFill>
                  <a:schemeClr val="bg2"/>
                </a:solidFill>
              </a:defRPr>
            </a:lvl1pPr>
          </a:lstStyle>
          <a:p>
            <a:pPr lvl="0"/>
            <a:r>
              <a:rPr lang="en-US" noProof="1" smtClean="0"/>
              <a:t>Insert Subtitle</a:t>
            </a:r>
            <a:endParaRPr lang="en-US" noProof="1"/>
          </a:p>
        </p:txBody>
      </p:sp>
      <p:sp>
        <p:nvSpPr>
          <p:cNvPr id="14" name="Espace réservé du graphique SmartArt 6"/>
          <p:cNvSpPr>
            <a:spLocks noGrp="1"/>
          </p:cNvSpPr>
          <p:nvPr>
            <p:ph type="dgm" sz="quarter" idx="17" hasCustomPrompt="1"/>
          </p:nvPr>
        </p:nvSpPr>
        <p:spPr>
          <a:xfrm>
            <a:off x="714583" y="416307"/>
            <a:ext cx="126000" cy="729600"/>
          </a:xfrm>
          <a:solidFill>
            <a:schemeClr val="accent1"/>
          </a:solidFill>
        </p:spPr>
        <p:txBody>
          <a:bodyPr/>
          <a:lstStyle>
            <a:lvl1pPr>
              <a:defRPr sz="100" b="0">
                <a:solidFill>
                  <a:schemeClr val="accent1"/>
                </a:solidFill>
              </a:defRPr>
            </a:lvl1pPr>
          </a:lstStyle>
          <a:p>
            <a:r>
              <a:rPr lang="en-US" noProof="1" smtClean="0"/>
              <a:t>I</a:t>
            </a:r>
            <a:endParaRPr lang="en-US" noProof="1"/>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8569" y="5628640"/>
            <a:ext cx="1519821" cy="708088"/>
          </a:xfrm>
          <a:prstGeom prst="rect">
            <a:avLst/>
          </a:prstGeom>
        </p:spPr>
      </p:pic>
    </p:spTree>
    <p:extLst>
      <p:ext uri="{BB962C8B-B14F-4D97-AF65-F5344CB8AC3E}">
        <p14:creationId xmlns:p14="http://schemas.microsoft.com/office/powerpoint/2010/main" val="275964788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4C6744-43C1-475A-AD0E-E677FB808DE0}" type="datetimeFigureOut">
              <a:rPr lang="en-US" smtClean="0"/>
              <a:t>4/17/2016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4EA46-245C-4CA6-98A9-FAEE292BA652}"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1550" y="331200"/>
            <a:ext cx="7578000" cy="338554"/>
          </a:xfrm>
        </p:spPr>
        <p:txBody>
          <a:bodyPr/>
          <a:lstStyle>
            <a:lvl1pPr>
              <a:defRPr>
                <a:solidFill>
                  <a:schemeClr val="accent1"/>
                </a:solidFill>
              </a:defRPr>
            </a:lvl1pPr>
          </a:lstStyle>
          <a:p>
            <a:r>
              <a:rPr lang="en-US" noProof="1" smtClean="0"/>
              <a:t>Insert title</a:t>
            </a:r>
            <a:endParaRPr lang="en-US" noProof="1"/>
          </a:p>
        </p:txBody>
      </p:sp>
      <p:sp>
        <p:nvSpPr>
          <p:cNvPr id="3" name="Content Placeholder 2"/>
          <p:cNvSpPr>
            <a:spLocks noGrp="1"/>
          </p:cNvSpPr>
          <p:nvPr>
            <p:ph idx="1" hasCustomPrompt="1"/>
          </p:nvPr>
        </p:nvSpPr>
        <p:spPr>
          <a:xfrm>
            <a:off x="704850" y="1502833"/>
            <a:ext cx="7834674" cy="3216000"/>
          </a:xfrm>
        </p:spPr>
        <p:txBody>
          <a:bodyPr/>
          <a:lstStyle>
            <a:lvl1pPr>
              <a:defRPr>
                <a:solidFill>
                  <a:schemeClr val="accent4"/>
                </a:solidFill>
              </a:defRPr>
            </a:lvl1pPr>
            <a:lvl2pPr>
              <a:buClr>
                <a:schemeClr val="tx2"/>
              </a:buClr>
              <a:defRPr/>
            </a:lvl2pPr>
            <a:lvl3pPr>
              <a:defRPr/>
            </a:lvl3pPr>
            <a:lvl4pPr>
              <a:buClr>
                <a:schemeClr val="tx2"/>
              </a:buClr>
              <a:defRPr/>
            </a:lvl4pPr>
            <a:lvl5pPr>
              <a:defRPr/>
            </a:lvl5pPr>
          </a:lstStyle>
          <a:p>
            <a:pPr lvl="0"/>
            <a:r>
              <a:rPr lang="en-US" noProof="1" smtClean="0"/>
              <a:t>Insert text</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p>
            <a:fld id="{9182AE83-C3D1-4296-87C2-944ACC93F82F}" type="datetime1">
              <a:rPr lang="en-US" noProof="1" smtClean="0">
                <a:solidFill>
                  <a:srgbClr val="646567"/>
                </a:solidFill>
              </a:rPr>
              <a:pPr/>
              <a:t>4/17/2016</a:t>
            </a:fld>
            <a:endParaRPr lang="en-US" noProof="1">
              <a:solidFill>
                <a:srgbClr val="646567"/>
              </a:solidFill>
            </a:endParaRPr>
          </a:p>
        </p:txBody>
      </p:sp>
      <p:sp>
        <p:nvSpPr>
          <p:cNvPr id="5" name="Footer Placeholder 4"/>
          <p:cNvSpPr>
            <a:spLocks noGrp="1"/>
          </p:cNvSpPr>
          <p:nvPr>
            <p:ph type="ftr" sz="quarter" idx="11"/>
          </p:nvPr>
        </p:nvSpPr>
        <p:spPr/>
        <p:txBody>
          <a:bodyPr/>
          <a:lstStyle/>
          <a:p>
            <a:endParaRPr lang="en-US" noProof="1"/>
          </a:p>
        </p:txBody>
      </p:sp>
      <p:sp>
        <p:nvSpPr>
          <p:cNvPr id="6" name="Slide Number Placeholder 5"/>
          <p:cNvSpPr>
            <a:spLocks noGrp="1"/>
          </p:cNvSpPr>
          <p:nvPr>
            <p:ph type="sldNum" sz="quarter" idx="12"/>
          </p:nvPr>
        </p:nvSpPr>
        <p:spPr/>
        <p:txBody>
          <a:bodyPr/>
          <a:lstStyle/>
          <a:p>
            <a:fld id="{C9DBEB70-9CFF-41F1-ABC9-7EC0584F3F8E}" type="slidenum">
              <a:rPr lang="en-US" noProof="1" smtClean="0">
                <a:solidFill>
                  <a:srgbClr val="646567"/>
                </a:solidFill>
              </a:rPr>
              <a:pPr/>
              <a:t>‹#›</a:t>
            </a:fld>
            <a:endParaRPr lang="en-US" noProof="1">
              <a:solidFill>
                <a:srgbClr val="646567"/>
              </a:solidFill>
            </a:endParaRPr>
          </a:p>
        </p:txBody>
      </p:sp>
      <p:sp>
        <p:nvSpPr>
          <p:cNvPr id="10" name="Espace réservé du texte 9"/>
          <p:cNvSpPr>
            <a:spLocks noGrp="1"/>
          </p:cNvSpPr>
          <p:nvPr>
            <p:ph type="body" sz="quarter" idx="14" hasCustomPrompt="1"/>
          </p:nvPr>
        </p:nvSpPr>
        <p:spPr>
          <a:xfrm>
            <a:off x="-572445" y="161791"/>
            <a:ext cx="1237062" cy="1219200"/>
          </a:xfrm>
        </p:spPr>
        <p:txBody>
          <a:bodyPr/>
          <a:lstStyle>
            <a:lvl1pPr algn="r">
              <a:defRPr sz="6000">
                <a:solidFill>
                  <a:srgbClr val="CFD1D2"/>
                </a:solidFill>
              </a:defRPr>
            </a:lvl1pPr>
          </a:lstStyle>
          <a:p>
            <a:pPr lvl="0"/>
            <a:r>
              <a:rPr lang="en-US" noProof="1" smtClean="0"/>
              <a:t>N</a:t>
            </a:r>
            <a:endParaRPr lang="en-US" noProof="1"/>
          </a:p>
        </p:txBody>
      </p:sp>
      <p:sp>
        <p:nvSpPr>
          <p:cNvPr id="12" name="Espace réservé du texte 11"/>
          <p:cNvSpPr>
            <a:spLocks noGrp="1"/>
          </p:cNvSpPr>
          <p:nvPr>
            <p:ph type="body" sz="quarter" idx="15" hasCustomPrompt="1"/>
          </p:nvPr>
        </p:nvSpPr>
        <p:spPr>
          <a:xfrm>
            <a:off x="971580" y="848126"/>
            <a:ext cx="7578725" cy="276999"/>
          </a:xfrm>
        </p:spPr>
        <p:txBody>
          <a:bodyPr>
            <a:spAutoFit/>
          </a:bodyPr>
          <a:lstStyle>
            <a:lvl1pPr>
              <a:defRPr sz="1800" b="0">
                <a:solidFill>
                  <a:schemeClr val="bg2"/>
                </a:solidFill>
              </a:defRPr>
            </a:lvl1pPr>
          </a:lstStyle>
          <a:p>
            <a:pPr lvl="0"/>
            <a:r>
              <a:rPr lang="en-US" noProof="1" smtClean="0"/>
              <a:t>Insert Subtitle</a:t>
            </a:r>
            <a:endParaRPr lang="en-US" noProof="1"/>
          </a:p>
        </p:txBody>
      </p:sp>
      <p:sp>
        <p:nvSpPr>
          <p:cNvPr id="14" name="Espace réservé du graphique SmartArt 6"/>
          <p:cNvSpPr>
            <a:spLocks noGrp="1"/>
          </p:cNvSpPr>
          <p:nvPr>
            <p:ph type="dgm" sz="quarter" idx="17" hasCustomPrompt="1"/>
          </p:nvPr>
        </p:nvSpPr>
        <p:spPr>
          <a:xfrm>
            <a:off x="714583" y="416307"/>
            <a:ext cx="126000" cy="729600"/>
          </a:xfrm>
          <a:solidFill>
            <a:schemeClr val="accent1"/>
          </a:solidFill>
        </p:spPr>
        <p:txBody>
          <a:bodyPr/>
          <a:lstStyle>
            <a:lvl1pPr>
              <a:defRPr sz="100" b="0">
                <a:solidFill>
                  <a:schemeClr val="accent1"/>
                </a:solidFill>
              </a:defRPr>
            </a:lvl1pPr>
          </a:lstStyle>
          <a:p>
            <a:r>
              <a:rPr lang="en-US" noProof="1" smtClean="0"/>
              <a:t>I</a:t>
            </a:r>
            <a:endParaRPr lang="en-US" noProof="1"/>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8569" y="5628640"/>
            <a:ext cx="1519821" cy="708088"/>
          </a:xfrm>
          <a:prstGeom prst="rect">
            <a:avLst/>
          </a:prstGeom>
        </p:spPr>
      </p:pic>
    </p:spTree>
    <p:extLst>
      <p:ext uri="{BB962C8B-B14F-4D97-AF65-F5344CB8AC3E}">
        <p14:creationId xmlns:p14="http://schemas.microsoft.com/office/powerpoint/2010/main" val="275964788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1550" y="331200"/>
            <a:ext cx="7578000" cy="338554"/>
          </a:xfrm>
        </p:spPr>
        <p:txBody>
          <a:bodyPr/>
          <a:lstStyle>
            <a:lvl1pPr>
              <a:defRPr>
                <a:solidFill>
                  <a:schemeClr val="accent1"/>
                </a:solidFill>
              </a:defRPr>
            </a:lvl1pPr>
          </a:lstStyle>
          <a:p>
            <a:r>
              <a:rPr lang="en-US" noProof="1" smtClean="0"/>
              <a:t>Insert title</a:t>
            </a:r>
            <a:endParaRPr lang="en-US" noProof="1"/>
          </a:p>
        </p:txBody>
      </p:sp>
      <p:sp>
        <p:nvSpPr>
          <p:cNvPr id="3" name="Content Placeholder 2"/>
          <p:cNvSpPr>
            <a:spLocks noGrp="1"/>
          </p:cNvSpPr>
          <p:nvPr>
            <p:ph idx="1" hasCustomPrompt="1"/>
          </p:nvPr>
        </p:nvSpPr>
        <p:spPr>
          <a:xfrm>
            <a:off x="704850" y="1502833"/>
            <a:ext cx="7834674" cy="3216000"/>
          </a:xfrm>
        </p:spPr>
        <p:txBody>
          <a:bodyPr/>
          <a:lstStyle>
            <a:lvl1pPr>
              <a:defRPr>
                <a:solidFill>
                  <a:schemeClr val="accent4"/>
                </a:solidFill>
              </a:defRPr>
            </a:lvl1pPr>
            <a:lvl2pPr>
              <a:buClr>
                <a:schemeClr val="tx2"/>
              </a:buClr>
              <a:defRPr/>
            </a:lvl2pPr>
            <a:lvl3pPr>
              <a:defRPr/>
            </a:lvl3pPr>
            <a:lvl4pPr>
              <a:buClr>
                <a:schemeClr val="tx2"/>
              </a:buClr>
              <a:defRPr/>
            </a:lvl4pPr>
            <a:lvl5pPr>
              <a:defRPr/>
            </a:lvl5pPr>
          </a:lstStyle>
          <a:p>
            <a:pPr lvl="0"/>
            <a:r>
              <a:rPr lang="en-US" noProof="1" smtClean="0"/>
              <a:t>Insert text</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p>
            <a:fld id="{9182AE83-C3D1-4296-87C2-944ACC93F82F}" type="datetime1">
              <a:rPr lang="en-US" noProof="1" smtClean="0">
                <a:solidFill>
                  <a:srgbClr val="646567"/>
                </a:solidFill>
              </a:rPr>
              <a:pPr/>
              <a:t>4/17/2016</a:t>
            </a:fld>
            <a:endParaRPr lang="en-US" noProof="1">
              <a:solidFill>
                <a:srgbClr val="646567"/>
              </a:solidFill>
            </a:endParaRPr>
          </a:p>
        </p:txBody>
      </p:sp>
      <p:sp>
        <p:nvSpPr>
          <p:cNvPr id="5" name="Footer Placeholder 4"/>
          <p:cNvSpPr>
            <a:spLocks noGrp="1"/>
          </p:cNvSpPr>
          <p:nvPr>
            <p:ph type="ftr" sz="quarter" idx="11"/>
          </p:nvPr>
        </p:nvSpPr>
        <p:spPr/>
        <p:txBody>
          <a:bodyPr/>
          <a:lstStyle/>
          <a:p>
            <a:endParaRPr lang="en-US" noProof="1"/>
          </a:p>
        </p:txBody>
      </p:sp>
      <p:sp>
        <p:nvSpPr>
          <p:cNvPr id="6" name="Slide Number Placeholder 5"/>
          <p:cNvSpPr>
            <a:spLocks noGrp="1"/>
          </p:cNvSpPr>
          <p:nvPr>
            <p:ph type="sldNum" sz="quarter" idx="12"/>
          </p:nvPr>
        </p:nvSpPr>
        <p:spPr/>
        <p:txBody>
          <a:bodyPr/>
          <a:lstStyle/>
          <a:p>
            <a:fld id="{C9DBEB70-9CFF-41F1-ABC9-7EC0584F3F8E}" type="slidenum">
              <a:rPr lang="en-US" noProof="1" smtClean="0">
                <a:solidFill>
                  <a:srgbClr val="646567"/>
                </a:solidFill>
              </a:rPr>
              <a:pPr/>
              <a:t>‹#›</a:t>
            </a:fld>
            <a:endParaRPr lang="en-US" noProof="1">
              <a:solidFill>
                <a:srgbClr val="646567"/>
              </a:solidFill>
            </a:endParaRPr>
          </a:p>
        </p:txBody>
      </p:sp>
      <p:sp>
        <p:nvSpPr>
          <p:cNvPr id="10" name="Espace réservé du texte 9"/>
          <p:cNvSpPr>
            <a:spLocks noGrp="1"/>
          </p:cNvSpPr>
          <p:nvPr>
            <p:ph type="body" sz="quarter" idx="14" hasCustomPrompt="1"/>
          </p:nvPr>
        </p:nvSpPr>
        <p:spPr>
          <a:xfrm>
            <a:off x="-572445" y="161791"/>
            <a:ext cx="1237062" cy="1219200"/>
          </a:xfrm>
        </p:spPr>
        <p:txBody>
          <a:bodyPr/>
          <a:lstStyle>
            <a:lvl1pPr algn="r">
              <a:defRPr sz="6000">
                <a:solidFill>
                  <a:srgbClr val="CFD1D2"/>
                </a:solidFill>
              </a:defRPr>
            </a:lvl1pPr>
          </a:lstStyle>
          <a:p>
            <a:pPr lvl="0"/>
            <a:r>
              <a:rPr lang="en-US" noProof="1" smtClean="0"/>
              <a:t>N</a:t>
            </a:r>
            <a:endParaRPr lang="en-US" noProof="1"/>
          </a:p>
        </p:txBody>
      </p:sp>
      <p:sp>
        <p:nvSpPr>
          <p:cNvPr id="12" name="Espace réservé du texte 11"/>
          <p:cNvSpPr>
            <a:spLocks noGrp="1"/>
          </p:cNvSpPr>
          <p:nvPr>
            <p:ph type="body" sz="quarter" idx="15" hasCustomPrompt="1"/>
          </p:nvPr>
        </p:nvSpPr>
        <p:spPr>
          <a:xfrm>
            <a:off x="971580" y="848123"/>
            <a:ext cx="7578725" cy="276999"/>
          </a:xfrm>
        </p:spPr>
        <p:txBody>
          <a:bodyPr>
            <a:spAutoFit/>
          </a:bodyPr>
          <a:lstStyle>
            <a:lvl1pPr>
              <a:defRPr sz="1800" b="0">
                <a:solidFill>
                  <a:schemeClr val="bg2"/>
                </a:solidFill>
              </a:defRPr>
            </a:lvl1pPr>
          </a:lstStyle>
          <a:p>
            <a:pPr lvl="0"/>
            <a:r>
              <a:rPr lang="en-US" noProof="1" smtClean="0"/>
              <a:t>Insert Subtitle</a:t>
            </a:r>
            <a:endParaRPr lang="en-US" noProof="1"/>
          </a:p>
        </p:txBody>
      </p:sp>
      <p:sp>
        <p:nvSpPr>
          <p:cNvPr id="14" name="Espace réservé du graphique SmartArt 6"/>
          <p:cNvSpPr>
            <a:spLocks noGrp="1"/>
          </p:cNvSpPr>
          <p:nvPr>
            <p:ph type="dgm" sz="quarter" idx="17" hasCustomPrompt="1"/>
          </p:nvPr>
        </p:nvSpPr>
        <p:spPr>
          <a:xfrm>
            <a:off x="714583" y="416307"/>
            <a:ext cx="126000" cy="729600"/>
          </a:xfrm>
          <a:solidFill>
            <a:schemeClr val="accent1"/>
          </a:solidFill>
        </p:spPr>
        <p:txBody>
          <a:bodyPr/>
          <a:lstStyle>
            <a:lvl1pPr>
              <a:defRPr sz="100" b="0">
                <a:solidFill>
                  <a:schemeClr val="accent1"/>
                </a:solidFill>
              </a:defRPr>
            </a:lvl1pPr>
          </a:lstStyle>
          <a:p>
            <a:r>
              <a:rPr lang="en-US" noProof="1" smtClean="0"/>
              <a:t>I</a:t>
            </a:r>
            <a:endParaRPr lang="en-US" noProof="1"/>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8569" y="5628640"/>
            <a:ext cx="1519821" cy="708088"/>
          </a:xfrm>
          <a:prstGeom prst="rect">
            <a:avLst/>
          </a:prstGeom>
        </p:spPr>
      </p:pic>
    </p:spTree>
    <p:extLst>
      <p:ext uri="{BB962C8B-B14F-4D97-AF65-F5344CB8AC3E}">
        <p14:creationId xmlns:p14="http://schemas.microsoft.com/office/powerpoint/2010/main" val="275964788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1550" y="331200"/>
            <a:ext cx="7578000" cy="338554"/>
          </a:xfrm>
        </p:spPr>
        <p:txBody>
          <a:bodyPr/>
          <a:lstStyle>
            <a:lvl1pPr>
              <a:defRPr>
                <a:solidFill>
                  <a:schemeClr val="accent1"/>
                </a:solidFill>
              </a:defRPr>
            </a:lvl1pPr>
          </a:lstStyle>
          <a:p>
            <a:r>
              <a:rPr lang="en-US" noProof="1" smtClean="0"/>
              <a:t>Insert title</a:t>
            </a:r>
            <a:endParaRPr lang="en-US" noProof="1"/>
          </a:p>
        </p:txBody>
      </p:sp>
      <p:sp>
        <p:nvSpPr>
          <p:cNvPr id="3" name="Content Placeholder 2"/>
          <p:cNvSpPr>
            <a:spLocks noGrp="1"/>
          </p:cNvSpPr>
          <p:nvPr>
            <p:ph idx="1" hasCustomPrompt="1"/>
          </p:nvPr>
        </p:nvSpPr>
        <p:spPr>
          <a:xfrm>
            <a:off x="704850" y="1502833"/>
            <a:ext cx="7834674" cy="3216000"/>
          </a:xfrm>
        </p:spPr>
        <p:txBody>
          <a:bodyPr/>
          <a:lstStyle>
            <a:lvl1pPr>
              <a:defRPr>
                <a:solidFill>
                  <a:schemeClr val="accent4"/>
                </a:solidFill>
              </a:defRPr>
            </a:lvl1pPr>
            <a:lvl2pPr>
              <a:buClr>
                <a:schemeClr val="tx2"/>
              </a:buClr>
              <a:defRPr/>
            </a:lvl2pPr>
            <a:lvl3pPr>
              <a:defRPr/>
            </a:lvl3pPr>
            <a:lvl4pPr>
              <a:buClr>
                <a:schemeClr val="tx2"/>
              </a:buClr>
              <a:defRPr/>
            </a:lvl4pPr>
            <a:lvl5pPr>
              <a:defRPr/>
            </a:lvl5pPr>
          </a:lstStyle>
          <a:p>
            <a:pPr lvl="0"/>
            <a:r>
              <a:rPr lang="en-US" noProof="1" smtClean="0"/>
              <a:t>Insert text</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p>
            <a:fld id="{9182AE83-C3D1-4296-87C2-944ACC93F82F}" type="datetime1">
              <a:rPr lang="en-US" noProof="1" smtClean="0">
                <a:solidFill>
                  <a:srgbClr val="646567"/>
                </a:solidFill>
              </a:rPr>
              <a:pPr/>
              <a:t>4/17/2016</a:t>
            </a:fld>
            <a:endParaRPr lang="en-US" noProof="1">
              <a:solidFill>
                <a:srgbClr val="646567"/>
              </a:solidFill>
            </a:endParaRPr>
          </a:p>
        </p:txBody>
      </p:sp>
      <p:sp>
        <p:nvSpPr>
          <p:cNvPr id="5" name="Footer Placeholder 4"/>
          <p:cNvSpPr>
            <a:spLocks noGrp="1"/>
          </p:cNvSpPr>
          <p:nvPr>
            <p:ph type="ftr" sz="quarter" idx="11"/>
          </p:nvPr>
        </p:nvSpPr>
        <p:spPr/>
        <p:txBody>
          <a:bodyPr/>
          <a:lstStyle/>
          <a:p>
            <a:endParaRPr lang="en-US" noProof="1"/>
          </a:p>
        </p:txBody>
      </p:sp>
      <p:sp>
        <p:nvSpPr>
          <p:cNvPr id="6" name="Slide Number Placeholder 5"/>
          <p:cNvSpPr>
            <a:spLocks noGrp="1"/>
          </p:cNvSpPr>
          <p:nvPr>
            <p:ph type="sldNum" sz="quarter" idx="12"/>
          </p:nvPr>
        </p:nvSpPr>
        <p:spPr/>
        <p:txBody>
          <a:bodyPr/>
          <a:lstStyle/>
          <a:p>
            <a:fld id="{C9DBEB70-9CFF-41F1-ABC9-7EC0584F3F8E}" type="slidenum">
              <a:rPr lang="en-US" noProof="1" smtClean="0">
                <a:solidFill>
                  <a:srgbClr val="646567"/>
                </a:solidFill>
              </a:rPr>
              <a:pPr/>
              <a:t>‹#›</a:t>
            </a:fld>
            <a:endParaRPr lang="en-US" noProof="1">
              <a:solidFill>
                <a:srgbClr val="646567"/>
              </a:solidFill>
            </a:endParaRPr>
          </a:p>
        </p:txBody>
      </p:sp>
      <p:sp>
        <p:nvSpPr>
          <p:cNvPr id="10" name="Espace réservé du texte 9"/>
          <p:cNvSpPr>
            <a:spLocks noGrp="1"/>
          </p:cNvSpPr>
          <p:nvPr>
            <p:ph type="body" sz="quarter" idx="14" hasCustomPrompt="1"/>
          </p:nvPr>
        </p:nvSpPr>
        <p:spPr>
          <a:xfrm>
            <a:off x="-572445" y="161791"/>
            <a:ext cx="1237062" cy="1219200"/>
          </a:xfrm>
        </p:spPr>
        <p:txBody>
          <a:bodyPr/>
          <a:lstStyle>
            <a:lvl1pPr algn="r">
              <a:defRPr sz="6000">
                <a:solidFill>
                  <a:srgbClr val="CFD1D2"/>
                </a:solidFill>
              </a:defRPr>
            </a:lvl1pPr>
          </a:lstStyle>
          <a:p>
            <a:pPr lvl="0"/>
            <a:r>
              <a:rPr lang="en-US" noProof="1" smtClean="0"/>
              <a:t>N</a:t>
            </a:r>
            <a:endParaRPr lang="en-US" noProof="1"/>
          </a:p>
        </p:txBody>
      </p:sp>
      <p:sp>
        <p:nvSpPr>
          <p:cNvPr id="12" name="Espace réservé du texte 11"/>
          <p:cNvSpPr>
            <a:spLocks noGrp="1"/>
          </p:cNvSpPr>
          <p:nvPr>
            <p:ph type="body" sz="quarter" idx="15" hasCustomPrompt="1"/>
          </p:nvPr>
        </p:nvSpPr>
        <p:spPr>
          <a:xfrm>
            <a:off x="971580" y="848119"/>
            <a:ext cx="7578725" cy="276999"/>
          </a:xfrm>
        </p:spPr>
        <p:txBody>
          <a:bodyPr>
            <a:spAutoFit/>
          </a:bodyPr>
          <a:lstStyle>
            <a:lvl1pPr>
              <a:defRPr sz="1800" b="0">
                <a:solidFill>
                  <a:schemeClr val="bg2"/>
                </a:solidFill>
              </a:defRPr>
            </a:lvl1pPr>
          </a:lstStyle>
          <a:p>
            <a:pPr lvl="0"/>
            <a:r>
              <a:rPr lang="en-US" noProof="1" smtClean="0"/>
              <a:t>Insert Subtitle</a:t>
            </a:r>
            <a:endParaRPr lang="en-US" noProof="1"/>
          </a:p>
        </p:txBody>
      </p:sp>
      <p:sp>
        <p:nvSpPr>
          <p:cNvPr id="14" name="Espace réservé du graphique SmartArt 6"/>
          <p:cNvSpPr>
            <a:spLocks noGrp="1"/>
          </p:cNvSpPr>
          <p:nvPr>
            <p:ph type="dgm" sz="quarter" idx="17" hasCustomPrompt="1"/>
          </p:nvPr>
        </p:nvSpPr>
        <p:spPr>
          <a:xfrm>
            <a:off x="714583" y="416307"/>
            <a:ext cx="126000" cy="729600"/>
          </a:xfrm>
          <a:solidFill>
            <a:schemeClr val="accent1"/>
          </a:solidFill>
        </p:spPr>
        <p:txBody>
          <a:bodyPr/>
          <a:lstStyle>
            <a:lvl1pPr>
              <a:defRPr sz="100" b="0">
                <a:solidFill>
                  <a:schemeClr val="accent1"/>
                </a:solidFill>
              </a:defRPr>
            </a:lvl1pPr>
          </a:lstStyle>
          <a:p>
            <a:r>
              <a:rPr lang="en-US" noProof="1" smtClean="0"/>
              <a:t>I</a:t>
            </a:r>
            <a:endParaRPr lang="en-US" noProof="1"/>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8569" y="5628640"/>
            <a:ext cx="1519821" cy="708088"/>
          </a:xfrm>
          <a:prstGeom prst="rect">
            <a:avLst/>
          </a:prstGeom>
        </p:spPr>
      </p:pic>
    </p:spTree>
    <p:extLst>
      <p:ext uri="{BB962C8B-B14F-4D97-AF65-F5344CB8AC3E}">
        <p14:creationId xmlns:p14="http://schemas.microsoft.com/office/powerpoint/2010/main" val="275964788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1550" y="331200"/>
            <a:ext cx="7578000" cy="338554"/>
          </a:xfrm>
        </p:spPr>
        <p:txBody>
          <a:bodyPr/>
          <a:lstStyle>
            <a:lvl1pPr>
              <a:defRPr>
                <a:solidFill>
                  <a:schemeClr val="accent1"/>
                </a:solidFill>
              </a:defRPr>
            </a:lvl1pPr>
          </a:lstStyle>
          <a:p>
            <a:r>
              <a:rPr lang="en-US" noProof="1" smtClean="0"/>
              <a:t>Insert title</a:t>
            </a:r>
            <a:endParaRPr lang="en-US" noProof="1"/>
          </a:p>
        </p:txBody>
      </p:sp>
      <p:sp>
        <p:nvSpPr>
          <p:cNvPr id="3" name="Content Placeholder 2"/>
          <p:cNvSpPr>
            <a:spLocks noGrp="1"/>
          </p:cNvSpPr>
          <p:nvPr>
            <p:ph idx="1" hasCustomPrompt="1"/>
          </p:nvPr>
        </p:nvSpPr>
        <p:spPr>
          <a:xfrm>
            <a:off x="704850" y="1502833"/>
            <a:ext cx="7834674" cy="3216000"/>
          </a:xfrm>
        </p:spPr>
        <p:txBody>
          <a:bodyPr/>
          <a:lstStyle>
            <a:lvl1pPr>
              <a:defRPr>
                <a:solidFill>
                  <a:schemeClr val="accent4"/>
                </a:solidFill>
              </a:defRPr>
            </a:lvl1pPr>
            <a:lvl2pPr>
              <a:buClr>
                <a:schemeClr val="tx2"/>
              </a:buClr>
              <a:defRPr/>
            </a:lvl2pPr>
            <a:lvl3pPr>
              <a:defRPr/>
            </a:lvl3pPr>
            <a:lvl4pPr>
              <a:buClr>
                <a:schemeClr val="tx2"/>
              </a:buClr>
              <a:defRPr/>
            </a:lvl4pPr>
            <a:lvl5pPr>
              <a:defRPr/>
            </a:lvl5pPr>
          </a:lstStyle>
          <a:p>
            <a:pPr lvl="0"/>
            <a:r>
              <a:rPr lang="en-US" noProof="1" smtClean="0"/>
              <a:t>Insert text</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p>
            <a:fld id="{9182AE83-C3D1-4296-87C2-944ACC93F82F}" type="datetime1">
              <a:rPr lang="en-US" noProof="1" smtClean="0">
                <a:solidFill>
                  <a:srgbClr val="646567"/>
                </a:solidFill>
              </a:rPr>
              <a:pPr/>
              <a:t>4/17/2016</a:t>
            </a:fld>
            <a:endParaRPr lang="en-US" noProof="1">
              <a:solidFill>
                <a:srgbClr val="646567"/>
              </a:solidFill>
            </a:endParaRPr>
          </a:p>
        </p:txBody>
      </p:sp>
      <p:sp>
        <p:nvSpPr>
          <p:cNvPr id="5" name="Footer Placeholder 4"/>
          <p:cNvSpPr>
            <a:spLocks noGrp="1"/>
          </p:cNvSpPr>
          <p:nvPr>
            <p:ph type="ftr" sz="quarter" idx="11"/>
          </p:nvPr>
        </p:nvSpPr>
        <p:spPr/>
        <p:txBody>
          <a:bodyPr/>
          <a:lstStyle/>
          <a:p>
            <a:endParaRPr lang="en-US" noProof="1"/>
          </a:p>
        </p:txBody>
      </p:sp>
      <p:sp>
        <p:nvSpPr>
          <p:cNvPr id="6" name="Slide Number Placeholder 5"/>
          <p:cNvSpPr>
            <a:spLocks noGrp="1"/>
          </p:cNvSpPr>
          <p:nvPr>
            <p:ph type="sldNum" sz="quarter" idx="12"/>
          </p:nvPr>
        </p:nvSpPr>
        <p:spPr/>
        <p:txBody>
          <a:bodyPr/>
          <a:lstStyle/>
          <a:p>
            <a:fld id="{C9DBEB70-9CFF-41F1-ABC9-7EC0584F3F8E}" type="slidenum">
              <a:rPr lang="en-US" noProof="1" smtClean="0">
                <a:solidFill>
                  <a:srgbClr val="646567"/>
                </a:solidFill>
              </a:rPr>
              <a:pPr/>
              <a:t>‹#›</a:t>
            </a:fld>
            <a:endParaRPr lang="en-US" noProof="1">
              <a:solidFill>
                <a:srgbClr val="646567"/>
              </a:solidFill>
            </a:endParaRPr>
          </a:p>
        </p:txBody>
      </p:sp>
      <p:sp>
        <p:nvSpPr>
          <p:cNvPr id="10" name="Espace réservé du texte 9"/>
          <p:cNvSpPr>
            <a:spLocks noGrp="1"/>
          </p:cNvSpPr>
          <p:nvPr>
            <p:ph type="body" sz="quarter" idx="14" hasCustomPrompt="1"/>
          </p:nvPr>
        </p:nvSpPr>
        <p:spPr>
          <a:xfrm>
            <a:off x="-572445" y="161791"/>
            <a:ext cx="1237062" cy="1219200"/>
          </a:xfrm>
        </p:spPr>
        <p:txBody>
          <a:bodyPr/>
          <a:lstStyle>
            <a:lvl1pPr algn="r">
              <a:defRPr sz="6000">
                <a:solidFill>
                  <a:srgbClr val="CFD1D2"/>
                </a:solidFill>
              </a:defRPr>
            </a:lvl1pPr>
          </a:lstStyle>
          <a:p>
            <a:pPr lvl="0"/>
            <a:r>
              <a:rPr lang="en-US" noProof="1" smtClean="0"/>
              <a:t>N</a:t>
            </a:r>
            <a:endParaRPr lang="en-US" noProof="1"/>
          </a:p>
        </p:txBody>
      </p:sp>
      <p:sp>
        <p:nvSpPr>
          <p:cNvPr id="12" name="Espace réservé du texte 11"/>
          <p:cNvSpPr>
            <a:spLocks noGrp="1"/>
          </p:cNvSpPr>
          <p:nvPr>
            <p:ph type="body" sz="quarter" idx="15" hasCustomPrompt="1"/>
          </p:nvPr>
        </p:nvSpPr>
        <p:spPr>
          <a:xfrm>
            <a:off x="971580" y="848114"/>
            <a:ext cx="7578725" cy="276999"/>
          </a:xfrm>
        </p:spPr>
        <p:txBody>
          <a:bodyPr>
            <a:spAutoFit/>
          </a:bodyPr>
          <a:lstStyle>
            <a:lvl1pPr>
              <a:defRPr sz="1800" b="0">
                <a:solidFill>
                  <a:schemeClr val="bg2"/>
                </a:solidFill>
              </a:defRPr>
            </a:lvl1pPr>
          </a:lstStyle>
          <a:p>
            <a:pPr lvl="0"/>
            <a:r>
              <a:rPr lang="en-US" noProof="1" smtClean="0"/>
              <a:t>Insert Subtitle</a:t>
            </a:r>
            <a:endParaRPr lang="en-US" noProof="1"/>
          </a:p>
        </p:txBody>
      </p:sp>
      <p:sp>
        <p:nvSpPr>
          <p:cNvPr id="14" name="Espace réservé du graphique SmartArt 6"/>
          <p:cNvSpPr>
            <a:spLocks noGrp="1"/>
          </p:cNvSpPr>
          <p:nvPr>
            <p:ph type="dgm" sz="quarter" idx="17" hasCustomPrompt="1"/>
          </p:nvPr>
        </p:nvSpPr>
        <p:spPr>
          <a:xfrm>
            <a:off x="714583" y="416307"/>
            <a:ext cx="126000" cy="729600"/>
          </a:xfrm>
          <a:solidFill>
            <a:schemeClr val="accent1"/>
          </a:solidFill>
        </p:spPr>
        <p:txBody>
          <a:bodyPr/>
          <a:lstStyle>
            <a:lvl1pPr>
              <a:defRPr sz="100" b="0">
                <a:solidFill>
                  <a:schemeClr val="accent1"/>
                </a:solidFill>
              </a:defRPr>
            </a:lvl1pPr>
          </a:lstStyle>
          <a:p>
            <a:r>
              <a:rPr lang="en-US" noProof="1" smtClean="0"/>
              <a:t>I</a:t>
            </a:r>
            <a:endParaRPr lang="en-US" noProof="1"/>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8569" y="5628640"/>
            <a:ext cx="1519821" cy="708088"/>
          </a:xfrm>
          <a:prstGeom prst="rect">
            <a:avLst/>
          </a:prstGeom>
        </p:spPr>
      </p:pic>
    </p:spTree>
    <p:extLst>
      <p:ext uri="{BB962C8B-B14F-4D97-AF65-F5344CB8AC3E}">
        <p14:creationId xmlns:p14="http://schemas.microsoft.com/office/powerpoint/2010/main" val="275964788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1550" y="331200"/>
            <a:ext cx="7578000" cy="338554"/>
          </a:xfrm>
        </p:spPr>
        <p:txBody>
          <a:bodyPr/>
          <a:lstStyle>
            <a:lvl1pPr>
              <a:defRPr>
                <a:solidFill>
                  <a:schemeClr val="accent1"/>
                </a:solidFill>
              </a:defRPr>
            </a:lvl1pPr>
          </a:lstStyle>
          <a:p>
            <a:r>
              <a:rPr lang="en-US" noProof="1" smtClean="0"/>
              <a:t>Insert title</a:t>
            </a:r>
            <a:endParaRPr lang="en-US" noProof="1"/>
          </a:p>
        </p:txBody>
      </p:sp>
      <p:sp>
        <p:nvSpPr>
          <p:cNvPr id="3" name="Content Placeholder 2"/>
          <p:cNvSpPr>
            <a:spLocks noGrp="1"/>
          </p:cNvSpPr>
          <p:nvPr>
            <p:ph idx="1" hasCustomPrompt="1"/>
          </p:nvPr>
        </p:nvSpPr>
        <p:spPr>
          <a:xfrm>
            <a:off x="704850" y="1502833"/>
            <a:ext cx="7834674" cy="3216000"/>
          </a:xfrm>
        </p:spPr>
        <p:txBody>
          <a:bodyPr/>
          <a:lstStyle>
            <a:lvl1pPr>
              <a:defRPr>
                <a:solidFill>
                  <a:schemeClr val="accent4"/>
                </a:solidFill>
              </a:defRPr>
            </a:lvl1pPr>
            <a:lvl2pPr>
              <a:buClr>
                <a:schemeClr val="tx2"/>
              </a:buClr>
              <a:defRPr/>
            </a:lvl2pPr>
            <a:lvl3pPr>
              <a:defRPr/>
            </a:lvl3pPr>
            <a:lvl4pPr>
              <a:buClr>
                <a:schemeClr val="tx2"/>
              </a:buClr>
              <a:defRPr/>
            </a:lvl4pPr>
            <a:lvl5pPr>
              <a:defRPr/>
            </a:lvl5pPr>
          </a:lstStyle>
          <a:p>
            <a:pPr lvl="0"/>
            <a:r>
              <a:rPr lang="en-US" noProof="1" smtClean="0"/>
              <a:t>Insert text</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p>
            <a:fld id="{9182AE83-C3D1-4296-87C2-944ACC93F82F}" type="datetime1">
              <a:rPr lang="en-US" noProof="1" smtClean="0">
                <a:solidFill>
                  <a:srgbClr val="646567"/>
                </a:solidFill>
              </a:rPr>
              <a:pPr/>
              <a:t>4/17/2016</a:t>
            </a:fld>
            <a:endParaRPr lang="en-US" noProof="1">
              <a:solidFill>
                <a:srgbClr val="646567"/>
              </a:solidFill>
            </a:endParaRPr>
          </a:p>
        </p:txBody>
      </p:sp>
      <p:sp>
        <p:nvSpPr>
          <p:cNvPr id="5" name="Footer Placeholder 4"/>
          <p:cNvSpPr>
            <a:spLocks noGrp="1"/>
          </p:cNvSpPr>
          <p:nvPr>
            <p:ph type="ftr" sz="quarter" idx="11"/>
          </p:nvPr>
        </p:nvSpPr>
        <p:spPr/>
        <p:txBody>
          <a:bodyPr/>
          <a:lstStyle/>
          <a:p>
            <a:endParaRPr lang="en-US" noProof="1"/>
          </a:p>
        </p:txBody>
      </p:sp>
      <p:sp>
        <p:nvSpPr>
          <p:cNvPr id="6" name="Slide Number Placeholder 5"/>
          <p:cNvSpPr>
            <a:spLocks noGrp="1"/>
          </p:cNvSpPr>
          <p:nvPr>
            <p:ph type="sldNum" sz="quarter" idx="12"/>
          </p:nvPr>
        </p:nvSpPr>
        <p:spPr/>
        <p:txBody>
          <a:bodyPr/>
          <a:lstStyle/>
          <a:p>
            <a:fld id="{C9DBEB70-9CFF-41F1-ABC9-7EC0584F3F8E}" type="slidenum">
              <a:rPr lang="en-US" noProof="1" smtClean="0">
                <a:solidFill>
                  <a:srgbClr val="646567"/>
                </a:solidFill>
              </a:rPr>
              <a:pPr/>
              <a:t>‹#›</a:t>
            </a:fld>
            <a:endParaRPr lang="en-US" noProof="1">
              <a:solidFill>
                <a:srgbClr val="646567"/>
              </a:solidFill>
            </a:endParaRPr>
          </a:p>
        </p:txBody>
      </p:sp>
      <p:sp>
        <p:nvSpPr>
          <p:cNvPr id="10" name="Espace réservé du texte 9"/>
          <p:cNvSpPr>
            <a:spLocks noGrp="1"/>
          </p:cNvSpPr>
          <p:nvPr>
            <p:ph type="body" sz="quarter" idx="14" hasCustomPrompt="1"/>
          </p:nvPr>
        </p:nvSpPr>
        <p:spPr>
          <a:xfrm>
            <a:off x="-572445" y="161791"/>
            <a:ext cx="1237062" cy="1219200"/>
          </a:xfrm>
        </p:spPr>
        <p:txBody>
          <a:bodyPr/>
          <a:lstStyle>
            <a:lvl1pPr algn="r">
              <a:defRPr sz="6000">
                <a:solidFill>
                  <a:srgbClr val="CFD1D2"/>
                </a:solidFill>
              </a:defRPr>
            </a:lvl1pPr>
          </a:lstStyle>
          <a:p>
            <a:pPr lvl="0"/>
            <a:r>
              <a:rPr lang="en-US" noProof="1" smtClean="0"/>
              <a:t>N</a:t>
            </a:r>
            <a:endParaRPr lang="en-US" noProof="1"/>
          </a:p>
        </p:txBody>
      </p:sp>
      <p:sp>
        <p:nvSpPr>
          <p:cNvPr id="12" name="Espace réservé du texte 11"/>
          <p:cNvSpPr>
            <a:spLocks noGrp="1"/>
          </p:cNvSpPr>
          <p:nvPr>
            <p:ph type="body" sz="quarter" idx="15" hasCustomPrompt="1"/>
          </p:nvPr>
        </p:nvSpPr>
        <p:spPr>
          <a:xfrm>
            <a:off x="971580" y="848107"/>
            <a:ext cx="7578725" cy="276999"/>
          </a:xfrm>
        </p:spPr>
        <p:txBody>
          <a:bodyPr>
            <a:spAutoFit/>
          </a:bodyPr>
          <a:lstStyle>
            <a:lvl1pPr>
              <a:defRPr sz="1800" b="0">
                <a:solidFill>
                  <a:schemeClr val="bg2"/>
                </a:solidFill>
              </a:defRPr>
            </a:lvl1pPr>
          </a:lstStyle>
          <a:p>
            <a:pPr lvl="0"/>
            <a:r>
              <a:rPr lang="en-US" noProof="1" smtClean="0"/>
              <a:t>Insert Subtitle</a:t>
            </a:r>
            <a:endParaRPr lang="en-US" noProof="1"/>
          </a:p>
        </p:txBody>
      </p:sp>
      <p:sp>
        <p:nvSpPr>
          <p:cNvPr id="14" name="Espace réservé du graphique SmartArt 6"/>
          <p:cNvSpPr>
            <a:spLocks noGrp="1"/>
          </p:cNvSpPr>
          <p:nvPr>
            <p:ph type="dgm" sz="quarter" idx="17" hasCustomPrompt="1"/>
          </p:nvPr>
        </p:nvSpPr>
        <p:spPr>
          <a:xfrm>
            <a:off x="714583" y="416307"/>
            <a:ext cx="126000" cy="729600"/>
          </a:xfrm>
          <a:solidFill>
            <a:schemeClr val="accent1"/>
          </a:solidFill>
        </p:spPr>
        <p:txBody>
          <a:bodyPr/>
          <a:lstStyle>
            <a:lvl1pPr>
              <a:defRPr sz="100" b="0">
                <a:solidFill>
                  <a:schemeClr val="accent1"/>
                </a:solidFill>
              </a:defRPr>
            </a:lvl1pPr>
          </a:lstStyle>
          <a:p>
            <a:r>
              <a:rPr lang="en-US" noProof="1" smtClean="0"/>
              <a:t>I</a:t>
            </a:r>
            <a:endParaRPr lang="en-US" noProof="1"/>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8569" y="5628640"/>
            <a:ext cx="1519821" cy="708088"/>
          </a:xfrm>
          <a:prstGeom prst="rect">
            <a:avLst/>
          </a:prstGeom>
        </p:spPr>
      </p:pic>
    </p:spTree>
    <p:extLst>
      <p:ext uri="{BB962C8B-B14F-4D97-AF65-F5344CB8AC3E}">
        <p14:creationId xmlns:p14="http://schemas.microsoft.com/office/powerpoint/2010/main" val="275964788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1550" y="331200"/>
            <a:ext cx="7578000" cy="338554"/>
          </a:xfrm>
        </p:spPr>
        <p:txBody>
          <a:bodyPr/>
          <a:lstStyle>
            <a:lvl1pPr>
              <a:defRPr>
                <a:solidFill>
                  <a:schemeClr val="accent1"/>
                </a:solidFill>
              </a:defRPr>
            </a:lvl1pPr>
          </a:lstStyle>
          <a:p>
            <a:r>
              <a:rPr lang="en-US" noProof="1" smtClean="0"/>
              <a:t>Insert title</a:t>
            </a:r>
            <a:endParaRPr lang="en-US" noProof="1"/>
          </a:p>
        </p:txBody>
      </p:sp>
      <p:sp>
        <p:nvSpPr>
          <p:cNvPr id="3" name="Content Placeholder 2"/>
          <p:cNvSpPr>
            <a:spLocks noGrp="1"/>
          </p:cNvSpPr>
          <p:nvPr>
            <p:ph idx="1" hasCustomPrompt="1"/>
          </p:nvPr>
        </p:nvSpPr>
        <p:spPr>
          <a:xfrm>
            <a:off x="704850" y="1502833"/>
            <a:ext cx="7834674" cy="3216000"/>
          </a:xfrm>
        </p:spPr>
        <p:txBody>
          <a:bodyPr/>
          <a:lstStyle>
            <a:lvl1pPr>
              <a:defRPr>
                <a:solidFill>
                  <a:schemeClr val="accent4"/>
                </a:solidFill>
              </a:defRPr>
            </a:lvl1pPr>
            <a:lvl2pPr>
              <a:buClr>
                <a:schemeClr val="tx2"/>
              </a:buClr>
              <a:defRPr/>
            </a:lvl2pPr>
            <a:lvl3pPr>
              <a:defRPr/>
            </a:lvl3pPr>
            <a:lvl4pPr>
              <a:buClr>
                <a:schemeClr val="tx2"/>
              </a:buClr>
              <a:defRPr/>
            </a:lvl4pPr>
            <a:lvl5pPr>
              <a:defRPr/>
            </a:lvl5pPr>
          </a:lstStyle>
          <a:p>
            <a:pPr lvl="0"/>
            <a:r>
              <a:rPr lang="en-US" noProof="1" smtClean="0"/>
              <a:t>Insert text</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p>
            <a:fld id="{9182AE83-C3D1-4296-87C2-944ACC93F82F}" type="datetime1">
              <a:rPr lang="en-US" noProof="1" smtClean="0">
                <a:solidFill>
                  <a:srgbClr val="646567"/>
                </a:solidFill>
              </a:rPr>
              <a:pPr/>
              <a:t>4/17/2016</a:t>
            </a:fld>
            <a:endParaRPr lang="en-US" noProof="1">
              <a:solidFill>
                <a:srgbClr val="646567"/>
              </a:solidFill>
            </a:endParaRPr>
          </a:p>
        </p:txBody>
      </p:sp>
      <p:sp>
        <p:nvSpPr>
          <p:cNvPr id="5" name="Footer Placeholder 4"/>
          <p:cNvSpPr>
            <a:spLocks noGrp="1"/>
          </p:cNvSpPr>
          <p:nvPr>
            <p:ph type="ftr" sz="quarter" idx="11"/>
          </p:nvPr>
        </p:nvSpPr>
        <p:spPr/>
        <p:txBody>
          <a:bodyPr/>
          <a:lstStyle/>
          <a:p>
            <a:endParaRPr lang="en-US" noProof="1"/>
          </a:p>
        </p:txBody>
      </p:sp>
      <p:sp>
        <p:nvSpPr>
          <p:cNvPr id="6" name="Slide Number Placeholder 5"/>
          <p:cNvSpPr>
            <a:spLocks noGrp="1"/>
          </p:cNvSpPr>
          <p:nvPr>
            <p:ph type="sldNum" sz="quarter" idx="12"/>
          </p:nvPr>
        </p:nvSpPr>
        <p:spPr/>
        <p:txBody>
          <a:bodyPr/>
          <a:lstStyle/>
          <a:p>
            <a:fld id="{C9DBEB70-9CFF-41F1-ABC9-7EC0584F3F8E}" type="slidenum">
              <a:rPr lang="en-US" noProof="1" smtClean="0">
                <a:solidFill>
                  <a:srgbClr val="646567"/>
                </a:solidFill>
              </a:rPr>
              <a:pPr/>
              <a:t>‹#›</a:t>
            </a:fld>
            <a:endParaRPr lang="en-US" noProof="1">
              <a:solidFill>
                <a:srgbClr val="646567"/>
              </a:solidFill>
            </a:endParaRPr>
          </a:p>
        </p:txBody>
      </p:sp>
      <p:sp>
        <p:nvSpPr>
          <p:cNvPr id="10" name="Espace réservé du texte 9"/>
          <p:cNvSpPr>
            <a:spLocks noGrp="1"/>
          </p:cNvSpPr>
          <p:nvPr>
            <p:ph type="body" sz="quarter" idx="14" hasCustomPrompt="1"/>
          </p:nvPr>
        </p:nvSpPr>
        <p:spPr>
          <a:xfrm>
            <a:off x="-572445" y="161791"/>
            <a:ext cx="1237062" cy="1219200"/>
          </a:xfrm>
        </p:spPr>
        <p:txBody>
          <a:bodyPr/>
          <a:lstStyle>
            <a:lvl1pPr algn="r">
              <a:defRPr sz="6000">
                <a:solidFill>
                  <a:srgbClr val="CFD1D2"/>
                </a:solidFill>
              </a:defRPr>
            </a:lvl1pPr>
          </a:lstStyle>
          <a:p>
            <a:pPr lvl="0"/>
            <a:r>
              <a:rPr lang="en-US" noProof="1" smtClean="0"/>
              <a:t>N</a:t>
            </a:r>
            <a:endParaRPr lang="en-US" noProof="1"/>
          </a:p>
        </p:txBody>
      </p:sp>
      <p:sp>
        <p:nvSpPr>
          <p:cNvPr id="12" name="Espace réservé du texte 11"/>
          <p:cNvSpPr>
            <a:spLocks noGrp="1"/>
          </p:cNvSpPr>
          <p:nvPr>
            <p:ph type="body" sz="quarter" idx="15" hasCustomPrompt="1"/>
          </p:nvPr>
        </p:nvSpPr>
        <p:spPr>
          <a:xfrm>
            <a:off x="971580" y="848099"/>
            <a:ext cx="7578725" cy="276999"/>
          </a:xfrm>
        </p:spPr>
        <p:txBody>
          <a:bodyPr>
            <a:spAutoFit/>
          </a:bodyPr>
          <a:lstStyle>
            <a:lvl1pPr>
              <a:defRPr sz="1800" b="0">
                <a:solidFill>
                  <a:schemeClr val="bg2"/>
                </a:solidFill>
              </a:defRPr>
            </a:lvl1pPr>
          </a:lstStyle>
          <a:p>
            <a:pPr lvl="0"/>
            <a:r>
              <a:rPr lang="en-US" noProof="1" smtClean="0"/>
              <a:t>Insert Subtitle</a:t>
            </a:r>
            <a:endParaRPr lang="en-US" noProof="1"/>
          </a:p>
        </p:txBody>
      </p:sp>
      <p:sp>
        <p:nvSpPr>
          <p:cNvPr id="14" name="Espace réservé du graphique SmartArt 6"/>
          <p:cNvSpPr>
            <a:spLocks noGrp="1"/>
          </p:cNvSpPr>
          <p:nvPr>
            <p:ph type="dgm" sz="quarter" idx="17" hasCustomPrompt="1"/>
          </p:nvPr>
        </p:nvSpPr>
        <p:spPr>
          <a:xfrm>
            <a:off x="714583" y="416307"/>
            <a:ext cx="126000" cy="729600"/>
          </a:xfrm>
          <a:solidFill>
            <a:schemeClr val="accent1"/>
          </a:solidFill>
        </p:spPr>
        <p:txBody>
          <a:bodyPr/>
          <a:lstStyle>
            <a:lvl1pPr>
              <a:defRPr sz="100" b="0">
                <a:solidFill>
                  <a:schemeClr val="accent1"/>
                </a:solidFill>
              </a:defRPr>
            </a:lvl1pPr>
          </a:lstStyle>
          <a:p>
            <a:r>
              <a:rPr lang="en-US" noProof="1" smtClean="0"/>
              <a:t>I</a:t>
            </a:r>
            <a:endParaRPr lang="en-US" noProof="1"/>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8569" y="5628640"/>
            <a:ext cx="1519821" cy="708088"/>
          </a:xfrm>
          <a:prstGeom prst="rect">
            <a:avLst/>
          </a:prstGeom>
        </p:spPr>
      </p:pic>
    </p:spTree>
    <p:extLst>
      <p:ext uri="{BB962C8B-B14F-4D97-AF65-F5344CB8AC3E}">
        <p14:creationId xmlns:p14="http://schemas.microsoft.com/office/powerpoint/2010/main" val="275964788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1550" y="331200"/>
            <a:ext cx="7578000" cy="338554"/>
          </a:xfrm>
        </p:spPr>
        <p:txBody>
          <a:bodyPr/>
          <a:lstStyle>
            <a:lvl1pPr>
              <a:defRPr>
                <a:solidFill>
                  <a:schemeClr val="accent1"/>
                </a:solidFill>
              </a:defRPr>
            </a:lvl1pPr>
          </a:lstStyle>
          <a:p>
            <a:r>
              <a:rPr lang="en-US" noProof="1" smtClean="0"/>
              <a:t>Insert title</a:t>
            </a:r>
            <a:endParaRPr lang="en-US" noProof="1"/>
          </a:p>
        </p:txBody>
      </p:sp>
      <p:sp>
        <p:nvSpPr>
          <p:cNvPr id="3" name="Content Placeholder 2"/>
          <p:cNvSpPr>
            <a:spLocks noGrp="1"/>
          </p:cNvSpPr>
          <p:nvPr>
            <p:ph idx="1" hasCustomPrompt="1"/>
          </p:nvPr>
        </p:nvSpPr>
        <p:spPr>
          <a:xfrm>
            <a:off x="704850" y="1502833"/>
            <a:ext cx="7834674" cy="3216000"/>
          </a:xfrm>
        </p:spPr>
        <p:txBody>
          <a:bodyPr/>
          <a:lstStyle>
            <a:lvl1pPr>
              <a:defRPr>
                <a:solidFill>
                  <a:schemeClr val="accent4"/>
                </a:solidFill>
              </a:defRPr>
            </a:lvl1pPr>
            <a:lvl2pPr>
              <a:buClr>
                <a:schemeClr val="tx2"/>
              </a:buClr>
              <a:defRPr/>
            </a:lvl2pPr>
            <a:lvl3pPr>
              <a:defRPr/>
            </a:lvl3pPr>
            <a:lvl4pPr>
              <a:buClr>
                <a:schemeClr val="tx2"/>
              </a:buClr>
              <a:defRPr/>
            </a:lvl4pPr>
            <a:lvl5pPr>
              <a:defRPr/>
            </a:lvl5pPr>
          </a:lstStyle>
          <a:p>
            <a:pPr lvl="0"/>
            <a:r>
              <a:rPr lang="en-US" noProof="1" smtClean="0"/>
              <a:t>Insert text</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p>
            <a:fld id="{9182AE83-C3D1-4296-87C2-944ACC93F82F}" type="datetime1">
              <a:rPr lang="en-US" noProof="1" smtClean="0">
                <a:solidFill>
                  <a:srgbClr val="646567"/>
                </a:solidFill>
              </a:rPr>
              <a:pPr/>
              <a:t>4/17/2016</a:t>
            </a:fld>
            <a:endParaRPr lang="en-US" noProof="1">
              <a:solidFill>
                <a:srgbClr val="646567"/>
              </a:solidFill>
            </a:endParaRPr>
          </a:p>
        </p:txBody>
      </p:sp>
      <p:sp>
        <p:nvSpPr>
          <p:cNvPr id="5" name="Footer Placeholder 4"/>
          <p:cNvSpPr>
            <a:spLocks noGrp="1"/>
          </p:cNvSpPr>
          <p:nvPr>
            <p:ph type="ftr" sz="quarter" idx="11"/>
          </p:nvPr>
        </p:nvSpPr>
        <p:spPr/>
        <p:txBody>
          <a:bodyPr/>
          <a:lstStyle/>
          <a:p>
            <a:endParaRPr lang="en-US" noProof="1"/>
          </a:p>
        </p:txBody>
      </p:sp>
      <p:sp>
        <p:nvSpPr>
          <p:cNvPr id="6" name="Slide Number Placeholder 5"/>
          <p:cNvSpPr>
            <a:spLocks noGrp="1"/>
          </p:cNvSpPr>
          <p:nvPr>
            <p:ph type="sldNum" sz="quarter" idx="12"/>
          </p:nvPr>
        </p:nvSpPr>
        <p:spPr/>
        <p:txBody>
          <a:bodyPr/>
          <a:lstStyle/>
          <a:p>
            <a:fld id="{C9DBEB70-9CFF-41F1-ABC9-7EC0584F3F8E}" type="slidenum">
              <a:rPr lang="en-US" noProof="1" smtClean="0">
                <a:solidFill>
                  <a:srgbClr val="646567"/>
                </a:solidFill>
              </a:rPr>
              <a:pPr/>
              <a:t>‹#›</a:t>
            </a:fld>
            <a:endParaRPr lang="en-US" noProof="1">
              <a:solidFill>
                <a:srgbClr val="646567"/>
              </a:solidFill>
            </a:endParaRPr>
          </a:p>
        </p:txBody>
      </p:sp>
      <p:sp>
        <p:nvSpPr>
          <p:cNvPr id="10" name="Espace réservé du texte 9"/>
          <p:cNvSpPr>
            <a:spLocks noGrp="1"/>
          </p:cNvSpPr>
          <p:nvPr>
            <p:ph type="body" sz="quarter" idx="14" hasCustomPrompt="1"/>
          </p:nvPr>
        </p:nvSpPr>
        <p:spPr>
          <a:xfrm>
            <a:off x="-572445" y="161791"/>
            <a:ext cx="1237062" cy="1219200"/>
          </a:xfrm>
        </p:spPr>
        <p:txBody>
          <a:bodyPr/>
          <a:lstStyle>
            <a:lvl1pPr algn="r">
              <a:defRPr sz="6000">
                <a:solidFill>
                  <a:srgbClr val="CFD1D2"/>
                </a:solidFill>
              </a:defRPr>
            </a:lvl1pPr>
          </a:lstStyle>
          <a:p>
            <a:pPr lvl="0"/>
            <a:r>
              <a:rPr lang="en-US" noProof="1" smtClean="0"/>
              <a:t>N</a:t>
            </a:r>
            <a:endParaRPr lang="en-US" noProof="1"/>
          </a:p>
        </p:txBody>
      </p:sp>
      <p:sp>
        <p:nvSpPr>
          <p:cNvPr id="12" name="Espace réservé du texte 11"/>
          <p:cNvSpPr>
            <a:spLocks noGrp="1"/>
          </p:cNvSpPr>
          <p:nvPr>
            <p:ph type="body" sz="quarter" idx="15" hasCustomPrompt="1"/>
          </p:nvPr>
        </p:nvSpPr>
        <p:spPr>
          <a:xfrm>
            <a:off x="971580" y="848090"/>
            <a:ext cx="7578725" cy="276999"/>
          </a:xfrm>
        </p:spPr>
        <p:txBody>
          <a:bodyPr>
            <a:spAutoFit/>
          </a:bodyPr>
          <a:lstStyle>
            <a:lvl1pPr>
              <a:defRPr sz="1800" b="0">
                <a:solidFill>
                  <a:schemeClr val="bg2"/>
                </a:solidFill>
              </a:defRPr>
            </a:lvl1pPr>
          </a:lstStyle>
          <a:p>
            <a:pPr lvl="0"/>
            <a:r>
              <a:rPr lang="en-US" noProof="1" smtClean="0"/>
              <a:t>Insert Subtitle</a:t>
            </a:r>
            <a:endParaRPr lang="en-US" noProof="1"/>
          </a:p>
        </p:txBody>
      </p:sp>
      <p:sp>
        <p:nvSpPr>
          <p:cNvPr id="14" name="Espace réservé du graphique SmartArt 6"/>
          <p:cNvSpPr>
            <a:spLocks noGrp="1"/>
          </p:cNvSpPr>
          <p:nvPr>
            <p:ph type="dgm" sz="quarter" idx="17" hasCustomPrompt="1"/>
          </p:nvPr>
        </p:nvSpPr>
        <p:spPr>
          <a:xfrm>
            <a:off x="714583" y="416307"/>
            <a:ext cx="126000" cy="729600"/>
          </a:xfrm>
          <a:solidFill>
            <a:schemeClr val="accent1"/>
          </a:solidFill>
        </p:spPr>
        <p:txBody>
          <a:bodyPr/>
          <a:lstStyle>
            <a:lvl1pPr>
              <a:defRPr sz="100" b="0">
                <a:solidFill>
                  <a:schemeClr val="accent1"/>
                </a:solidFill>
              </a:defRPr>
            </a:lvl1pPr>
          </a:lstStyle>
          <a:p>
            <a:r>
              <a:rPr lang="en-US" noProof="1" smtClean="0"/>
              <a:t>I</a:t>
            </a:r>
            <a:endParaRPr lang="en-US" noProof="1"/>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8569" y="5628640"/>
            <a:ext cx="1519821" cy="708088"/>
          </a:xfrm>
          <a:prstGeom prst="rect">
            <a:avLst/>
          </a:prstGeom>
        </p:spPr>
      </p:pic>
    </p:spTree>
    <p:extLst>
      <p:ext uri="{BB962C8B-B14F-4D97-AF65-F5344CB8AC3E}">
        <p14:creationId xmlns:p14="http://schemas.microsoft.com/office/powerpoint/2010/main" val="275964788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1550" y="331200"/>
            <a:ext cx="7578000" cy="338554"/>
          </a:xfrm>
        </p:spPr>
        <p:txBody>
          <a:bodyPr/>
          <a:lstStyle>
            <a:lvl1pPr>
              <a:defRPr>
                <a:solidFill>
                  <a:schemeClr val="accent1"/>
                </a:solidFill>
              </a:defRPr>
            </a:lvl1pPr>
          </a:lstStyle>
          <a:p>
            <a:r>
              <a:rPr lang="en-US" noProof="1" smtClean="0"/>
              <a:t>Insert title</a:t>
            </a:r>
            <a:endParaRPr lang="en-US" noProof="1"/>
          </a:p>
        </p:txBody>
      </p:sp>
      <p:sp>
        <p:nvSpPr>
          <p:cNvPr id="3" name="Content Placeholder 2"/>
          <p:cNvSpPr>
            <a:spLocks noGrp="1"/>
          </p:cNvSpPr>
          <p:nvPr>
            <p:ph idx="1" hasCustomPrompt="1"/>
          </p:nvPr>
        </p:nvSpPr>
        <p:spPr>
          <a:xfrm>
            <a:off x="704850" y="1502833"/>
            <a:ext cx="7834674" cy="3216000"/>
          </a:xfrm>
        </p:spPr>
        <p:txBody>
          <a:bodyPr/>
          <a:lstStyle>
            <a:lvl1pPr>
              <a:defRPr>
                <a:solidFill>
                  <a:schemeClr val="accent4"/>
                </a:solidFill>
              </a:defRPr>
            </a:lvl1pPr>
            <a:lvl2pPr>
              <a:buClr>
                <a:schemeClr val="tx2"/>
              </a:buClr>
              <a:defRPr/>
            </a:lvl2pPr>
            <a:lvl3pPr>
              <a:defRPr/>
            </a:lvl3pPr>
            <a:lvl4pPr>
              <a:buClr>
                <a:schemeClr val="tx2"/>
              </a:buClr>
              <a:defRPr/>
            </a:lvl4pPr>
            <a:lvl5pPr>
              <a:defRPr/>
            </a:lvl5pPr>
          </a:lstStyle>
          <a:p>
            <a:pPr lvl="0"/>
            <a:r>
              <a:rPr lang="en-US" noProof="1" smtClean="0"/>
              <a:t>Insert text</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p>
            <a:fld id="{9182AE83-C3D1-4296-87C2-944ACC93F82F}" type="datetime1">
              <a:rPr lang="en-US" noProof="1" smtClean="0">
                <a:solidFill>
                  <a:srgbClr val="646567"/>
                </a:solidFill>
              </a:rPr>
              <a:pPr/>
              <a:t>4/17/2016</a:t>
            </a:fld>
            <a:endParaRPr lang="en-US" noProof="1">
              <a:solidFill>
                <a:srgbClr val="646567"/>
              </a:solidFill>
            </a:endParaRPr>
          </a:p>
        </p:txBody>
      </p:sp>
      <p:sp>
        <p:nvSpPr>
          <p:cNvPr id="5" name="Footer Placeholder 4"/>
          <p:cNvSpPr>
            <a:spLocks noGrp="1"/>
          </p:cNvSpPr>
          <p:nvPr>
            <p:ph type="ftr" sz="quarter" idx="11"/>
          </p:nvPr>
        </p:nvSpPr>
        <p:spPr/>
        <p:txBody>
          <a:bodyPr/>
          <a:lstStyle/>
          <a:p>
            <a:endParaRPr lang="en-US" noProof="1"/>
          </a:p>
        </p:txBody>
      </p:sp>
      <p:sp>
        <p:nvSpPr>
          <p:cNvPr id="6" name="Slide Number Placeholder 5"/>
          <p:cNvSpPr>
            <a:spLocks noGrp="1"/>
          </p:cNvSpPr>
          <p:nvPr>
            <p:ph type="sldNum" sz="quarter" idx="12"/>
          </p:nvPr>
        </p:nvSpPr>
        <p:spPr/>
        <p:txBody>
          <a:bodyPr/>
          <a:lstStyle/>
          <a:p>
            <a:fld id="{C9DBEB70-9CFF-41F1-ABC9-7EC0584F3F8E}" type="slidenum">
              <a:rPr lang="en-US" noProof="1" smtClean="0">
                <a:solidFill>
                  <a:srgbClr val="646567"/>
                </a:solidFill>
              </a:rPr>
              <a:pPr/>
              <a:t>‹#›</a:t>
            </a:fld>
            <a:endParaRPr lang="en-US" noProof="1">
              <a:solidFill>
                <a:srgbClr val="646567"/>
              </a:solidFill>
            </a:endParaRPr>
          </a:p>
        </p:txBody>
      </p:sp>
      <p:sp>
        <p:nvSpPr>
          <p:cNvPr id="10" name="Espace réservé du texte 9"/>
          <p:cNvSpPr>
            <a:spLocks noGrp="1"/>
          </p:cNvSpPr>
          <p:nvPr>
            <p:ph type="body" sz="quarter" idx="14" hasCustomPrompt="1"/>
          </p:nvPr>
        </p:nvSpPr>
        <p:spPr>
          <a:xfrm>
            <a:off x="-572445" y="161791"/>
            <a:ext cx="1237062" cy="1219200"/>
          </a:xfrm>
        </p:spPr>
        <p:txBody>
          <a:bodyPr/>
          <a:lstStyle>
            <a:lvl1pPr algn="r">
              <a:defRPr sz="6000">
                <a:solidFill>
                  <a:srgbClr val="CFD1D2"/>
                </a:solidFill>
              </a:defRPr>
            </a:lvl1pPr>
          </a:lstStyle>
          <a:p>
            <a:pPr lvl="0"/>
            <a:r>
              <a:rPr lang="en-US" noProof="1" smtClean="0"/>
              <a:t>N</a:t>
            </a:r>
            <a:endParaRPr lang="en-US" noProof="1"/>
          </a:p>
        </p:txBody>
      </p:sp>
      <p:sp>
        <p:nvSpPr>
          <p:cNvPr id="12" name="Espace réservé du texte 11"/>
          <p:cNvSpPr>
            <a:spLocks noGrp="1"/>
          </p:cNvSpPr>
          <p:nvPr>
            <p:ph type="body" sz="quarter" idx="15" hasCustomPrompt="1"/>
          </p:nvPr>
        </p:nvSpPr>
        <p:spPr>
          <a:xfrm>
            <a:off x="971570" y="848079"/>
            <a:ext cx="7578725" cy="276999"/>
          </a:xfrm>
        </p:spPr>
        <p:txBody>
          <a:bodyPr>
            <a:spAutoFit/>
          </a:bodyPr>
          <a:lstStyle>
            <a:lvl1pPr>
              <a:defRPr sz="1800" b="0">
                <a:solidFill>
                  <a:schemeClr val="bg2"/>
                </a:solidFill>
              </a:defRPr>
            </a:lvl1pPr>
          </a:lstStyle>
          <a:p>
            <a:pPr lvl="0"/>
            <a:r>
              <a:rPr lang="en-US" noProof="1" smtClean="0"/>
              <a:t>Insert Subtitle</a:t>
            </a:r>
            <a:endParaRPr lang="en-US" noProof="1"/>
          </a:p>
        </p:txBody>
      </p:sp>
      <p:sp>
        <p:nvSpPr>
          <p:cNvPr id="14" name="Espace réservé du graphique SmartArt 6"/>
          <p:cNvSpPr>
            <a:spLocks noGrp="1"/>
          </p:cNvSpPr>
          <p:nvPr>
            <p:ph type="dgm" sz="quarter" idx="17" hasCustomPrompt="1"/>
          </p:nvPr>
        </p:nvSpPr>
        <p:spPr>
          <a:xfrm>
            <a:off x="714583" y="416307"/>
            <a:ext cx="126000" cy="729600"/>
          </a:xfrm>
          <a:solidFill>
            <a:schemeClr val="accent1"/>
          </a:solidFill>
        </p:spPr>
        <p:txBody>
          <a:bodyPr/>
          <a:lstStyle>
            <a:lvl1pPr>
              <a:defRPr sz="100" b="0">
                <a:solidFill>
                  <a:schemeClr val="accent1"/>
                </a:solidFill>
              </a:defRPr>
            </a:lvl1pPr>
          </a:lstStyle>
          <a:p>
            <a:r>
              <a:rPr lang="en-US" noProof="1" smtClean="0"/>
              <a:t>I</a:t>
            </a:r>
            <a:endParaRPr lang="en-US" noProof="1"/>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8569" y="5628640"/>
            <a:ext cx="1519821" cy="708088"/>
          </a:xfrm>
          <a:prstGeom prst="rect">
            <a:avLst/>
          </a:prstGeom>
        </p:spPr>
      </p:pic>
    </p:spTree>
    <p:extLst>
      <p:ext uri="{BB962C8B-B14F-4D97-AF65-F5344CB8AC3E}">
        <p14:creationId xmlns:p14="http://schemas.microsoft.com/office/powerpoint/2010/main" val="275964788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48" y="4203593"/>
            <a:ext cx="2876429" cy="714027"/>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89"/>
            <a:ext cx="5544515" cy="850139"/>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3"/>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6"/>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7"/>
            <a:ext cx="8723376" cy="1329875"/>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59"/>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4C6744-43C1-475A-AD0E-E677FB808DE0}" type="datetimeFigureOut">
              <a:rPr lang="en-US" smtClean="0"/>
              <a:t>4/17/2016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4EA46-245C-4CA6-98A9-FAEE292BA65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C4C6744-43C1-475A-AD0E-E677FB808DE0}" type="datetimeFigureOut">
              <a:rPr lang="en-US" smtClean="0"/>
              <a:t>4/17/2016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4EA46-245C-4CA6-98A9-FAEE292BA652}"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3"/>
            <a:ext cx="3822192" cy="639763"/>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7" y="3429001"/>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3"/>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1"/>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4C6744-43C1-475A-AD0E-E677FB808DE0}" type="datetimeFigureOut">
              <a:rPr lang="en-US" smtClean="0"/>
              <a:t>4/17/2016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04EA46-245C-4CA6-98A9-FAEE292BA65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4C6744-43C1-475A-AD0E-E677FB808DE0}" type="datetimeFigureOut">
              <a:rPr lang="en-US" smtClean="0"/>
              <a:t>4/17/2016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04EA46-245C-4CA6-98A9-FAEE292BA65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3"/>
            <a:ext cx="8723376" cy="1329875"/>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3C4C6744-43C1-475A-AD0E-E677FB808DE0}" type="datetimeFigureOut">
              <a:rPr lang="en-US" smtClean="0"/>
              <a:t>4/17/2016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04EA46-245C-4CA6-98A9-FAEE292BA65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C4C6744-43C1-475A-AD0E-E677FB808DE0}" type="datetimeFigureOut">
              <a:rPr lang="en-US" smtClean="0"/>
              <a:t>4/17/2016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4EA46-245C-4CA6-98A9-FAEE292BA652}" type="slidenum">
              <a:rPr lang="en-US" smtClean="0"/>
              <a:t>‹#›</a:t>
            </a:fld>
            <a:endParaRPr lang="en-US"/>
          </a:p>
        </p:txBody>
      </p:sp>
      <p:sp>
        <p:nvSpPr>
          <p:cNvPr id="4" name="Text Placeholder 3"/>
          <p:cNvSpPr>
            <a:spLocks noGrp="1"/>
          </p:cNvSpPr>
          <p:nvPr>
            <p:ph type="body" sz="half" idx="2"/>
          </p:nvPr>
        </p:nvSpPr>
        <p:spPr>
          <a:xfrm>
            <a:off x="914400" y="358146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75" y="338726"/>
            <a:ext cx="3812645" cy="2429935"/>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45"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4C6744-43C1-475A-AD0E-E677FB808DE0}" type="datetimeFigureOut">
              <a:rPr lang="en-US" smtClean="0"/>
              <a:t>4/17/2016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4EA46-245C-4CA6-98A9-FAEE292BA652}"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5"/>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3C4C6744-43C1-475A-AD0E-E677FB808DE0}" type="datetimeFigureOut">
              <a:rPr lang="en-US" smtClean="0"/>
              <a:t>4/17/2016</a:t>
            </a:fld>
            <a:endParaRPr lang="en-US"/>
          </a:p>
        </p:txBody>
      </p:sp>
      <p:sp>
        <p:nvSpPr>
          <p:cNvPr id="5" name="Footer Placeholder 4"/>
          <p:cNvSpPr>
            <a:spLocks noGrp="1"/>
          </p:cNvSpPr>
          <p:nvPr>
            <p:ph type="ftr" sz="quarter" idx="3"/>
          </p:nvPr>
        </p:nvSpPr>
        <p:spPr>
          <a:xfrm>
            <a:off x="193650"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4"/>
            <a:ext cx="1161826" cy="365125"/>
          </a:xfrm>
          <a:prstGeom prst="rect">
            <a:avLst/>
          </a:prstGeom>
        </p:spPr>
        <p:txBody>
          <a:bodyPr vert="horz" lIns="91440" tIns="45720" rIns="91440" bIns="45720" rtlCol="0" anchor="ctr"/>
          <a:lstStyle>
            <a:lvl1pPr algn="ctr">
              <a:defRPr sz="1000">
                <a:solidFill>
                  <a:schemeClr val="tx2"/>
                </a:solidFill>
              </a:defRPr>
            </a:lvl1pPr>
          </a:lstStyle>
          <a:p>
            <a:fld id="{D604EA46-245C-4CA6-98A9-FAEE292BA652}" type="slidenum">
              <a:rPr lang="en-US" smtClean="0"/>
              <a:t>‹#›</a:t>
            </a:fld>
            <a:endParaRPr lang="en-US"/>
          </a:p>
        </p:txBody>
      </p:sp>
      <p:sp>
        <p:nvSpPr>
          <p:cNvPr id="3" name="Text Placeholder 2"/>
          <p:cNvSpPr>
            <a:spLocks noGrp="1"/>
          </p:cNvSpPr>
          <p:nvPr>
            <p:ph type="body" idx="1"/>
          </p:nvPr>
        </p:nvSpPr>
        <p:spPr>
          <a:xfrm>
            <a:off x="872070"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6528" y="6353673"/>
            <a:ext cx="223388" cy="291023"/>
          </a:xfrm>
          <a:prstGeom prst="rect">
            <a:avLst/>
          </a:prstGeom>
        </p:spPr>
      </p:pic>
      <p:sp>
        <p:nvSpPr>
          <p:cNvPr id="2" name="Title Placeholder 1"/>
          <p:cNvSpPr>
            <a:spLocks noGrp="1"/>
          </p:cNvSpPr>
          <p:nvPr>
            <p:ph type="title"/>
          </p:nvPr>
        </p:nvSpPr>
        <p:spPr>
          <a:xfrm>
            <a:off x="971580" y="331259"/>
            <a:ext cx="7578725" cy="338554"/>
          </a:xfrm>
          <a:prstGeom prst="rect">
            <a:avLst/>
          </a:prstGeom>
        </p:spPr>
        <p:txBody>
          <a:bodyPr vert="horz" wrap="square" lIns="0" tIns="0" rIns="0" bIns="0" rtlCol="0" anchor="t" anchorCtr="0">
            <a:spAutoFit/>
          </a:bodyPr>
          <a:lstStyle/>
          <a:p>
            <a:r>
              <a:rPr lang="en-US" noProof="1" smtClean="0"/>
              <a:t>Insert title</a:t>
            </a:r>
            <a:endParaRPr lang="en-US" noProof="1"/>
          </a:p>
        </p:txBody>
      </p:sp>
      <p:sp>
        <p:nvSpPr>
          <p:cNvPr id="3" name="Text Placeholder 2"/>
          <p:cNvSpPr>
            <a:spLocks noGrp="1"/>
          </p:cNvSpPr>
          <p:nvPr>
            <p:ph type="body" idx="1"/>
          </p:nvPr>
        </p:nvSpPr>
        <p:spPr>
          <a:xfrm>
            <a:off x="713186" y="1502833"/>
            <a:ext cx="7826338" cy="4351339"/>
          </a:xfrm>
          <a:prstGeom prst="rect">
            <a:avLst/>
          </a:prstGeom>
        </p:spPr>
        <p:txBody>
          <a:bodyPr vert="horz" lIns="0" tIns="0" rIns="0" bIns="0" rtlCol="0" anchor="t" anchorCtr="0">
            <a:noAutofit/>
          </a:bodyPr>
          <a:lstStyle/>
          <a:p>
            <a:pPr lvl="0"/>
            <a:r>
              <a:rPr lang="en-US" noProof="1" smtClean="0"/>
              <a:t>Insert text</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2"/>
          </p:nvPr>
        </p:nvSpPr>
        <p:spPr>
          <a:xfrm>
            <a:off x="5997595" y="6436872"/>
            <a:ext cx="1958975" cy="138499"/>
          </a:xfrm>
          <a:prstGeom prst="rect">
            <a:avLst/>
          </a:prstGeom>
        </p:spPr>
        <p:txBody>
          <a:bodyPr vert="horz" wrap="square" lIns="0" tIns="0" rIns="0" bIns="0" rtlCol="0" anchor="t" anchorCtr="0">
            <a:spAutoFit/>
          </a:bodyPr>
          <a:lstStyle>
            <a:lvl1pPr algn="r">
              <a:defRPr sz="900">
                <a:solidFill>
                  <a:schemeClr val="accent5"/>
                </a:solidFill>
              </a:defRPr>
            </a:lvl1pPr>
          </a:lstStyle>
          <a:p>
            <a:pPr defTabSz="685800"/>
            <a:fld id="{E763FBF2-F1FE-49C2-A704-5B32589ACC2E}" type="datetime1">
              <a:rPr lang="en-US" noProof="1" smtClean="0">
                <a:solidFill>
                  <a:srgbClr val="646567"/>
                </a:solidFill>
              </a:rPr>
              <a:pPr defTabSz="685800"/>
              <a:t>4/17/2016</a:t>
            </a:fld>
            <a:endParaRPr lang="en-US" noProof="1">
              <a:solidFill>
                <a:srgbClr val="646567"/>
              </a:solidFill>
            </a:endParaRPr>
          </a:p>
        </p:txBody>
      </p:sp>
      <p:sp>
        <p:nvSpPr>
          <p:cNvPr id="5" name="Footer Placeholder 4"/>
          <p:cNvSpPr>
            <a:spLocks noGrp="1"/>
          </p:cNvSpPr>
          <p:nvPr>
            <p:ph type="ftr" sz="quarter" idx="3"/>
          </p:nvPr>
        </p:nvSpPr>
        <p:spPr>
          <a:xfrm>
            <a:off x="713219" y="6436872"/>
            <a:ext cx="4037111" cy="138499"/>
          </a:xfrm>
          <a:prstGeom prst="rect">
            <a:avLst/>
          </a:prstGeom>
        </p:spPr>
        <p:txBody>
          <a:bodyPr vert="horz" wrap="square" lIns="0" tIns="0" rIns="0" bIns="0" rtlCol="0" anchor="t" anchorCtr="0">
            <a:spAutoFit/>
          </a:bodyPr>
          <a:lstStyle>
            <a:lvl1pPr algn="l">
              <a:defRPr sz="900">
                <a:solidFill>
                  <a:srgbClr val="646567"/>
                </a:solidFill>
              </a:defRPr>
            </a:lvl1pPr>
          </a:lstStyle>
          <a:p>
            <a:pPr defTabSz="685800"/>
            <a:endParaRPr lang="en-US" noProof="1"/>
          </a:p>
        </p:txBody>
      </p:sp>
      <p:sp>
        <p:nvSpPr>
          <p:cNvPr id="6" name="Slide Number Placeholder 5"/>
          <p:cNvSpPr>
            <a:spLocks noGrp="1"/>
          </p:cNvSpPr>
          <p:nvPr>
            <p:ph type="sldNum" sz="quarter" idx="4"/>
          </p:nvPr>
        </p:nvSpPr>
        <p:spPr>
          <a:xfrm>
            <a:off x="7997828" y="6436872"/>
            <a:ext cx="541699" cy="138499"/>
          </a:xfrm>
          <a:prstGeom prst="rect">
            <a:avLst/>
          </a:prstGeom>
        </p:spPr>
        <p:txBody>
          <a:bodyPr vert="horz" wrap="square" lIns="0" tIns="0" rIns="0" bIns="0" rtlCol="0" anchor="t" anchorCtr="0">
            <a:spAutoFit/>
          </a:bodyPr>
          <a:lstStyle>
            <a:lvl1pPr algn="r">
              <a:defRPr sz="900">
                <a:solidFill>
                  <a:schemeClr val="accent5"/>
                </a:solidFill>
              </a:defRPr>
            </a:lvl1pPr>
          </a:lstStyle>
          <a:p>
            <a:pPr defTabSz="685800"/>
            <a:fld id="{C9DBEB70-9CFF-41F1-ABC9-7EC0584F3F8E}" type="slidenum">
              <a:rPr lang="en-US" noProof="1" smtClean="0">
                <a:solidFill>
                  <a:srgbClr val="646567"/>
                </a:solidFill>
              </a:rPr>
              <a:pPr defTabSz="685800"/>
              <a:t>‹#›</a:t>
            </a:fld>
            <a:endParaRPr lang="en-US" noProof="1">
              <a:solidFill>
                <a:srgbClr val="646567"/>
              </a:solidFill>
            </a:endParaRPr>
          </a:p>
        </p:txBody>
      </p:sp>
      <p:sp>
        <p:nvSpPr>
          <p:cNvPr id="7" name="Rectangle 6"/>
          <p:cNvSpPr/>
          <p:nvPr/>
        </p:nvSpPr>
        <p:spPr>
          <a:xfrm>
            <a:off x="0" y="0"/>
            <a:ext cx="9144000" cy="68580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noProof="1">
              <a:solidFill>
                <a:prstClr val="white"/>
              </a:solidFill>
            </a:endParaRPr>
          </a:p>
        </p:txBody>
      </p:sp>
    </p:spTree>
    <p:extLst>
      <p:ext uri="{BB962C8B-B14F-4D97-AF65-F5344CB8AC3E}">
        <p14:creationId xmlns:p14="http://schemas.microsoft.com/office/powerpoint/2010/main" val="2093254651"/>
      </p:ext>
    </p:extLst>
  </p:cSld>
  <p:clrMap bg1="lt1" tx1="dk1" bg2="lt2" tx2="dk2" accent1="accent1" accent2="accent2" accent3="accent3" accent4="accent4" accent5="accent5" accent6="accent6" hlink="hlink" folHlink="folHlink"/>
  <p:sldLayoutIdLst>
    <p:sldLayoutId id="2147483701" r:id="rId1"/>
  </p:sldLayoutIdLst>
  <p:timing>
    <p:tnLst>
      <p:par>
        <p:cTn id="1" dur="indefinite" restart="never" nodeType="tmRoot"/>
      </p:par>
    </p:tnLst>
  </p:timing>
  <p:hf hdr="0" ftr="0" dt="0"/>
  <p:txStyles>
    <p:titleStyle>
      <a:lvl1pPr algn="l" defTabSz="685800" rtl="0" eaLnBrk="1" latinLnBrk="0" hangingPunct="1">
        <a:lnSpc>
          <a:spcPct val="100000"/>
        </a:lnSpc>
        <a:spcBef>
          <a:spcPct val="0"/>
        </a:spcBef>
        <a:buNone/>
        <a:defRPr sz="2200" kern="1200" cap="all" baseline="0">
          <a:solidFill>
            <a:schemeClr val="accent1"/>
          </a:solidFill>
          <a:latin typeface="+mj-lt"/>
          <a:ea typeface="+mj-ea"/>
          <a:cs typeface="+mj-cs"/>
        </a:defRPr>
      </a:lvl1pPr>
    </p:titleStyle>
    <p:bodyStyle>
      <a:lvl1pPr marL="0" indent="0" algn="l" defTabSz="685800" rtl="0" eaLnBrk="1" latinLnBrk="0" hangingPunct="1">
        <a:lnSpc>
          <a:spcPct val="100000"/>
        </a:lnSpc>
        <a:spcBef>
          <a:spcPts val="900"/>
        </a:spcBef>
        <a:spcAft>
          <a:spcPts val="900"/>
        </a:spcAft>
        <a:buFont typeface="Arial" panose="020B0604020202020204" pitchFamily="34" charset="0"/>
        <a:buNone/>
        <a:defRPr sz="1500" b="1" kern="1200">
          <a:solidFill>
            <a:schemeClr val="accent4"/>
          </a:solidFill>
          <a:latin typeface="+mn-lt"/>
          <a:ea typeface="+mn-ea"/>
          <a:cs typeface="+mn-cs"/>
        </a:defRPr>
      </a:lvl1pPr>
      <a:lvl2pPr marL="180000" indent="-180000" algn="l" defTabSz="685800" rtl="0" eaLnBrk="1" latinLnBrk="0" hangingPunct="1">
        <a:lnSpc>
          <a:spcPct val="120000"/>
        </a:lnSpc>
        <a:spcBef>
          <a:spcPts val="900"/>
        </a:spcBef>
        <a:buClr>
          <a:schemeClr val="tx2"/>
        </a:buClr>
        <a:buSzPct val="90000"/>
        <a:buFont typeface="Arial" panose="020B0604020202020204" pitchFamily="34" charset="0"/>
        <a:buChar char="▌"/>
        <a:defRPr sz="1400" kern="1200">
          <a:solidFill>
            <a:schemeClr val="accent5"/>
          </a:solidFill>
          <a:latin typeface="+mn-lt"/>
          <a:ea typeface="+mn-ea"/>
          <a:cs typeface="+mn-cs"/>
        </a:defRPr>
      </a:lvl2pPr>
      <a:lvl3pPr marL="317500" indent="-136525" algn="l" defTabSz="685800" rtl="0" eaLnBrk="1" latinLnBrk="0" hangingPunct="1">
        <a:lnSpc>
          <a:spcPct val="90000"/>
        </a:lnSpc>
        <a:spcBef>
          <a:spcPts val="600"/>
        </a:spcBef>
        <a:buClr>
          <a:schemeClr val="accent3"/>
        </a:buClr>
        <a:buFont typeface="Wingdings" panose="05000000000000000000" pitchFamily="2" charset="2"/>
        <a:buChar char="§"/>
        <a:defRPr sz="1200" kern="1200">
          <a:solidFill>
            <a:schemeClr val="accent5"/>
          </a:solidFill>
          <a:latin typeface="+mn-lt"/>
          <a:ea typeface="+mn-ea"/>
          <a:cs typeface="+mn-cs"/>
        </a:defRPr>
      </a:lvl3pPr>
      <a:lvl4pPr marL="450000" indent="-171450" algn="l" defTabSz="685800" rtl="0" eaLnBrk="1" latinLnBrk="0" hangingPunct="1">
        <a:lnSpc>
          <a:spcPct val="100000"/>
        </a:lnSpc>
        <a:spcBef>
          <a:spcPts val="600"/>
        </a:spcBef>
        <a:buClr>
          <a:schemeClr val="tx2"/>
        </a:buClr>
        <a:buSzPct val="90000"/>
        <a:buFont typeface="Arial" panose="020B0604020202020204" pitchFamily="34" charset="0"/>
        <a:buChar char="│"/>
        <a:defRPr sz="1200" kern="1200">
          <a:solidFill>
            <a:schemeClr val="accent5"/>
          </a:solidFill>
          <a:latin typeface="+mn-lt"/>
          <a:ea typeface="+mn-ea"/>
          <a:cs typeface="+mn-cs"/>
        </a:defRPr>
      </a:lvl4pPr>
      <a:lvl5pPr marL="304800" indent="0" algn="l" defTabSz="685800" rtl="0" eaLnBrk="1" latinLnBrk="0" hangingPunct="1">
        <a:lnSpc>
          <a:spcPct val="100000"/>
        </a:lnSpc>
        <a:spcBef>
          <a:spcPts val="600"/>
        </a:spcBef>
        <a:buFont typeface="Arial" panose="020B0604020202020204" pitchFamily="34" charset="0"/>
        <a:buNone/>
        <a:defRPr sz="1200" kern="1200">
          <a:solidFill>
            <a:schemeClr val="accent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6528" y="6353670"/>
            <a:ext cx="223388" cy="291023"/>
          </a:xfrm>
          <a:prstGeom prst="rect">
            <a:avLst/>
          </a:prstGeom>
        </p:spPr>
      </p:pic>
      <p:sp>
        <p:nvSpPr>
          <p:cNvPr id="2" name="Title Placeholder 1"/>
          <p:cNvSpPr>
            <a:spLocks noGrp="1"/>
          </p:cNvSpPr>
          <p:nvPr>
            <p:ph type="title"/>
          </p:nvPr>
        </p:nvSpPr>
        <p:spPr>
          <a:xfrm>
            <a:off x="971580" y="331259"/>
            <a:ext cx="7578725" cy="338554"/>
          </a:xfrm>
          <a:prstGeom prst="rect">
            <a:avLst/>
          </a:prstGeom>
        </p:spPr>
        <p:txBody>
          <a:bodyPr vert="horz" wrap="square" lIns="0" tIns="0" rIns="0" bIns="0" rtlCol="0" anchor="t" anchorCtr="0">
            <a:spAutoFit/>
          </a:bodyPr>
          <a:lstStyle/>
          <a:p>
            <a:r>
              <a:rPr lang="en-US" noProof="1" smtClean="0"/>
              <a:t>Insert title</a:t>
            </a:r>
            <a:endParaRPr lang="en-US" noProof="1"/>
          </a:p>
        </p:txBody>
      </p:sp>
      <p:sp>
        <p:nvSpPr>
          <p:cNvPr id="3" name="Text Placeholder 2"/>
          <p:cNvSpPr>
            <a:spLocks noGrp="1"/>
          </p:cNvSpPr>
          <p:nvPr>
            <p:ph type="body" idx="1"/>
          </p:nvPr>
        </p:nvSpPr>
        <p:spPr>
          <a:xfrm>
            <a:off x="713186" y="1502833"/>
            <a:ext cx="7826338" cy="4351339"/>
          </a:xfrm>
          <a:prstGeom prst="rect">
            <a:avLst/>
          </a:prstGeom>
        </p:spPr>
        <p:txBody>
          <a:bodyPr vert="horz" lIns="0" tIns="0" rIns="0" bIns="0" rtlCol="0" anchor="t" anchorCtr="0">
            <a:noAutofit/>
          </a:bodyPr>
          <a:lstStyle/>
          <a:p>
            <a:pPr lvl="0"/>
            <a:r>
              <a:rPr lang="en-US" noProof="1" smtClean="0"/>
              <a:t>Insert text</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2"/>
          </p:nvPr>
        </p:nvSpPr>
        <p:spPr>
          <a:xfrm>
            <a:off x="5997595" y="6436868"/>
            <a:ext cx="1958975" cy="138499"/>
          </a:xfrm>
          <a:prstGeom prst="rect">
            <a:avLst/>
          </a:prstGeom>
        </p:spPr>
        <p:txBody>
          <a:bodyPr vert="horz" wrap="square" lIns="0" tIns="0" rIns="0" bIns="0" rtlCol="0" anchor="t" anchorCtr="0">
            <a:spAutoFit/>
          </a:bodyPr>
          <a:lstStyle>
            <a:lvl1pPr algn="r">
              <a:defRPr sz="900">
                <a:solidFill>
                  <a:schemeClr val="accent5"/>
                </a:solidFill>
              </a:defRPr>
            </a:lvl1pPr>
          </a:lstStyle>
          <a:p>
            <a:pPr defTabSz="685800"/>
            <a:fld id="{E763FBF2-F1FE-49C2-A704-5B32589ACC2E}" type="datetime1">
              <a:rPr lang="en-US" noProof="1" smtClean="0">
                <a:solidFill>
                  <a:srgbClr val="646567"/>
                </a:solidFill>
              </a:rPr>
              <a:pPr defTabSz="685800"/>
              <a:t>4/17/2016</a:t>
            </a:fld>
            <a:endParaRPr lang="en-US" noProof="1">
              <a:solidFill>
                <a:srgbClr val="646567"/>
              </a:solidFill>
            </a:endParaRPr>
          </a:p>
        </p:txBody>
      </p:sp>
      <p:sp>
        <p:nvSpPr>
          <p:cNvPr id="5" name="Footer Placeholder 4"/>
          <p:cNvSpPr>
            <a:spLocks noGrp="1"/>
          </p:cNvSpPr>
          <p:nvPr>
            <p:ph type="ftr" sz="quarter" idx="3"/>
          </p:nvPr>
        </p:nvSpPr>
        <p:spPr>
          <a:xfrm>
            <a:off x="713219" y="6436868"/>
            <a:ext cx="4037111" cy="138499"/>
          </a:xfrm>
          <a:prstGeom prst="rect">
            <a:avLst/>
          </a:prstGeom>
        </p:spPr>
        <p:txBody>
          <a:bodyPr vert="horz" wrap="square" lIns="0" tIns="0" rIns="0" bIns="0" rtlCol="0" anchor="t" anchorCtr="0">
            <a:spAutoFit/>
          </a:bodyPr>
          <a:lstStyle>
            <a:lvl1pPr algn="l">
              <a:defRPr sz="900">
                <a:solidFill>
                  <a:srgbClr val="646567"/>
                </a:solidFill>
              </a:defRPr>
            </a:lvl1pPr>
          </a:lstStyle>
          <a:p>
            <a:pPr defTabSz="685800"/>
            <a:endParaRPr lang="en-US" noProof="1"/>
          </a:p>
        </p:txBody>
      </p:sp>
      <p:sp>
        <p:nvSpPr>
          <p:cNvPr id="6" name="Slide Number Placeholder 5"/>
          <p:cNvSpPr>
            <a:spLocks noGrp="1"/>
          </p:cNvSpPr>
          <p:nvPr>
            <p:ph type="sldNum" sz="quarter" idx="4"/>
          </p:nvPr>
        </p:nvSpPr>
        <p:spPr>
          <a:xfrm>
            <a:off x="7997828" y="6436868"/>
            <a:ext cx="541699" cy="138499"/>
          </a:xfrm>
          <a:prstGeom prst="rect">
            <a:avLst/>
          </a:prstGeom>
        </p:spPr>
        <p:txBody>
          <a:bodyPr vert="horz" wrap="square" lIns="0" tIns="0" rIns="0" bIns="0" rtlCol="0" anchor="t" anchorCtr="0">
            <a:spAutoFit/>
          </a:bodyPr>
          <a:lstStyle>
            <a:lvl1pPr algn="r">
              <a:defRPr sz="900">
                <a:solidFill>
                  <a:schemeClr val="accent5"/>
                </a:solidFill>
              </a:defRPr>
            </a:lvl1pPr>
          </a:lstStyle>
          <a:p>
            <a:pPr defTabSz="685800"/>
            <a:fld id="{C9DBEB70-9CFF-41F1-ABC9-7EC0584F3F8E}" type="slidenum">
              <a:rPr lang="en-US" noProof="1" smtClean="0">
                <a:solidFill>
                  <a:srgbClr val="646567"/>
                </a:solidFill>
              </a:rPr>
              <a:pPr defTabSz="685800"/>
              <a:t>‹#›</a:t>
            </a:fld>
            <a:endParaRPr lang="en-US" noProof="1">
              <a:solidFill>
                <a:srgbClr val="646567"/>
              </a:solidFill>
            </a:endParaRPr>
          </a:p>
        </p:txBody>
      </p:sp>
      <p:sp>
        <p:nvSpPr>
          <p:cNvPr id="7" name="Rectangle 6"/>
          <p:cNvSpPr/>
          <p:nvPr/>
        </p:nvSpPr>
        <p:spPr>
          <a:xfrm>
            <a:off x="0" y="0"/>
            <a:ext cx="9144000" cy="68580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noProof="1">
              <a:solidFill>
                <a:prstClr val="white"/>
              </a:solidFill>
            </a:endParaRPr>
          </a:p>
        </p:txBody>
      </p:sp>
    </p:spTree>
    <p:extLst>
      <p:ext uri="{BB962C8B-B14F-4D97-AF65-F5344CB8AC3E}">
        <p14:creationId xmlns:p14="http://schemas.microsoft.com/office/powerpoint/2010/main" val="2093254651"/>
      </p:ext>
    </p:extLst>
  </p:cSld>
  <p:clrMap bg1="lt1" tx1="dk1" bg2="lt2" tx2="dk2" accent1="accent1" accent2="accent2" accent3="accent3" accent4="accent4" accent5="accent5" accent6="accent6" hlink="hlink" folHlink="folHlink"/>
  <p:sldLayoutIdLst>
    <p:sldLayoutId id="2147483703" r:id="rId1"/>
  </p:sldLayoutIdLst>
  <p:timing>
    <p:tnLst>
      <p:par>
        <p:cTn id="1" dur="indefinite" restart="never" nodeType="tmRoot"/>
      </p:par>
    </p:tnLst>
  </p:timing>
  <p:hf hdr="0" ftr="0" dt="0"/>
  <p:txStyles>
    <p:titleStyle>
      <a:lvl1pPr algn="l" defTabSz="685800" rtl="0" eaLnBrk="1" latinLnBrk="0" hangingPunct="1">
        <a:lnSpc>
          <a:spcPct val="100000"/>
        </a:lnSpc>
        <a:spcBef>
          <a:spcPct val="0"/>
        </a:spcBef>
        <a:buNone/>
        <a:defRPr sz="2200" kern="1200" cap="all" baseline="0">
          <a:solidFill>
            <a:schemeClr val="accent1"/>
          </a:solidFill>
          <a:latin typeface="+mj-lt"/>
          <a:ea typeface="+mj-ea"/>
          <a:cs typeface="+mj-cs"/>
        </a:defRPr>
      </a:lvl1pPr>
    </p:titleStyle>
    <p:bodyStyle>
      <a:lvl1pPr marL="0" indent="0" algn="l" defTabSz="685800" rtl="0" eaLnBrk="1" latinLnBrk="0" hangingPunct="1">
        <a:lnSpc>
          <a:spcPct val="100000"/>
        </a:lnSpc>
        <a:spcBef>
          <a:spcPts val="900"/>
        </a:spcBef>
        <a:spcAft>
          <a:spcPts val="900"/>
        </a:spcAft>
        <a:buFont typeface="Arial" panose="020B0604020202020204" pitchFamily="34" charset="0"/>
        <a:buNone/>
        <a:defRPr sz="1500" b="1" kern="1200">
          <a:solidFill>
            <a:schemeClr val="accent4"/>
          </a:solidFill>
          <a:latin typeface="+mn-lt"/>
          <a:ea typeface="+mn-ea"/>
          <a:cs typeface="+mn-cs"/>
        </a:defRPr>
      </a:lvl1pPr>
      <a:lvl2pPr marL="180000" indent="-180000" algn="l" defTabSz="685800" rtl="0" eaLnBrk="1" latinLnBrk="0" hangingPunct="1">
        <a:lnSpc>
          <a:spcPct val="120000"/>
        </a:lnSpc>
        <a:spcBef>
          <a:spcPts val="900"/>
        </a:spcBef>
        <a:buClr>
          <a:schemeClr val="tx2"/>
        </a:buClr>
        <a:buSzPct val="90000"/>
        <a:buFont typeface="Arial" panose="020B0604020202020204" pitchFamily="34" charset="0"/>
        <a:buChar char="▌"/>
        <a:defRPr sz="1400" kern="1200">
          <a:solidFill>
            <a:schemeClr val="accent5"/>
          </a:solidFill>
          <a:latin typeface="+mn-lt"/>
          <a:ea typeface="+mn-ea"/>
          <a:cs typeface="+mn-cs"/>
        </a:defRPr>
      </a:lvl2pPr>
      <a:lvl3pPr marL="317500" indent="-136525" algn="l" defTabSz="685800" rtl="0" eaLnBrk="1" latinLnBrk="0" hangingPunct="1">
        <a:lnSpc>
          <a:spcPct val="90000"/>
        </a:lnSpc>
        <a:spcBef>
          <a:spcPts val="600"/>
        </a:spcBef>
        <a:buClr>
          <a:schemeClr val="accent3"/>
        </a:buClr>
        <a:buFont typeface="Wingdings" panose="05000000000000000000" pitchFamily="2" charset="2"/>
        <a:buChar char="§"/>
        <a:defRPr sz="1200" kern="1200">
          <a:solidFill>
            <a:schemeClr val="accent5"/>
          </a:solidFill>
          <a:latin typeface="+mn-lt"/>
          <a:ea typeface="+mn-ea"/>
          <a:cs typeface="+mn-cs"/>
        </a:defRPr>
      </a:lvl3pPr>
      <a:lvl4pPr marL="450000" indent="-171450" algn="l" defTabSz="685800" rtl="0" eaLnBrk="1" latinLnBrk="0" hangingPunct="1">
        <a:lnSpc>
          <a:spcPct val="100000"/>
        </a:lnSpc>
        <a:spcBef>
          <a:spcPts val="600"/>
        </a:spcBef>
        <a:buClr>
          <a:schemeClr val="tx2"/>
        </a:buClr>
        <a:buSzPct val="90000"/>
        <a:buFont typeface="Arial" panose="020B0604020202020204" pitchFamily="34" charset="0"/>
        <a:buChar char="│"/>
        <a:defRPr sz="1200" kern="1200">
          <a:solidFill>
            <a:schemeClr val="accent5"/>
          </a:solidFill>
          <a:latin typeface="+mn-lt"/>
          <a:ea typeface="+mn-ea"/>
          <a:cs typeface="+mn-cs"/>
        </a:defRPr>
      </a:lvl4pPr>
      <a:lvl5pPr marL="304800" indent="0" algn="l" defTabSz="685800" rtl="0" eaLnBrk="1" latinLnBrk="0" hangingPunct="1">
        <a:lnSpc>
          <a:spcPct val="100000"/>
        </a:lnSpc>
        <a:spcBef>
          <a:spcPts val="600"/>
        </a:spcBef>
        <a:buFont typeface="Arial" panose="020B0604020202020204" pitchFamily="34" charset="0"/>
        <a:buNone/>
        <a:defRPr sz="1200" kern="1200">
          <a:solidFill>
            <a:schemeClr val="accent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6528" y="6353666"/>
            <a:ext cx="223388" cy="291023"/>
          </a:xfrm>
          <a:prstGeom prst="rect">
            <a:avLst/>
          </a:prstGeom>
        </p:spPr>
      </p:pic>
      <p:sp>
        <p:nvSpPr>
          <p:cNvPr id="2" name="Title Placeholder 1"/>
          <p:cNvSpPr>
            <a:spLocks noGrp="1"/>
          </p:cNvSpPr>
          <p:nvPr>
            <p:ph type="title"/>
          </p:nvPr>
        </p:nvSpPr>
        <p:spPr>
          <a:xfrm>
            <a:off x="971580" y="331259"/>
            <a:ext cx="7578725" cy="338554"/>
          </a:xfrm>
          <a:prstGeom prst="rect">
            <a:avLst/>
          </a:prstGeom>
        </p:spPr>
        <p:txBody>
          <a:bodyPr vert="horz" wrap="square" lIns="0" tIns="0" rIns="0" bIns="0" rtlCol="0" anchor="t" anchorCtr="0">
            <a:spAutoFit/>
          </a:bodyPr>
          <a:lstStyle/>
          <a:p>
            <a:r>
              <a:rPr lang="en-US" noProof="1" smtClean="0"/>
              <a:t>Insert title</a:t>
            </a:r>
            <a:endParaRPr lang="en-US" noProof="1"/>
          </a:p>
        </p:txBody>
      </p:sp>
      <p:sp>
        <p:nvSpPr>
          <p:cNvPr id="3" name="Text Placeholder 2"/>
          <p:cNvSpPr>
            <a:spLocks noGrp="1"/>
          </p:cNvSpPr>
          <p:nvPr>
            <p:ph type="body" idx="1"/>
          </p:nvPr>
        </p:nvSpPr>
        <p:spPr>
          <a:xfrm>
            <a:off x="713186" y="1502833"/>
            <a:ext cx="7826338" cy="4351339"/>
          </a:xfrm>
          <a:prstGeom prst="rect">
            <a:avLst/>
          </a:prstGeom>
        </p:spPr>
        <p:txBody>
          <a:bodyPr vert="horz" lIns="0" tIns="0" rIns="0" bIns="0" rtlCol="0" anchor="t" anchorCtr="0">
            <a:noAutofit/>
          </a:bodyPr>
          <a:lstStyle/>
          <a:p>
            <a:pPr lvl="0"/>
            <a:r>
              <a:rPr lang="en-US" noProof="1" smtClean="0"/>
              <a:t>Insert text</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2"/>
          </p:nvPr>
        </p:nvSpPr>
        <p:spPr>
          <a:xfrm>
            <a:off x="5997595" y="6436862"/>
            <a:ext cx="1958975" cy="138499"/>
          </a:xfrm>
          <a:prstGeom prst="rect">
            <a:avLst/>
          </a:prstGeom>
        </p:spPr>
        <p:txBody>
          <a:bodyPr vert="horz" wrap="square" lIns="0" tIns="0" rIns="0" bIns="0" rtlCol="0" anchor="t" anchorCtr="0">
            <a:spAutoFit/>
          </a:bodyPr>
          <a:lstStyle>
            <a:lvl1pPr algn="r">
              <a:defRPr sz="900">
                <a:solidFill>
                  <a:schemeClr val="accent5"/>
                </a:solidFill>
              </a:defRPr>
            </a:lvl1pPr>
          </a:lstStyle>
          <a:p>
            <a:pPr defTabSz="685800"/>
            <a:fld id="{E763FBF2-F1FE-49C2-A704-5B32589ACC2E}" type="datetime1">
              <a:rPr lang="en-US" noProof="1" smtClean="0">
                <a:solidFill>
                  <a:srgbClr val="646567"/>
                </a:solidFill>
              </a:rPr>
              <a:pPr defTabSz="685800"/>
              <a:t>4/17/2016</a:t>
            </a:fld>
            <a:endParaRPr lang="en-US" noProof="1">
              <a:solidFill>
                <a:srgbClr val="646567"/>
              </a:solidFill>
            </a:endParaRPr>
          </a:p>
        </p:txBody>
      </p:sp>
      <p:sp>
        <p:nvSpPr>
          <p:cNvPr id="5" name="Footer Placeholder 4"/>
          <p:cNvSpPr>
            <a:spLocks noGrp="1"/>
          </p:cNvSpPr>
          <p:nvPr>
            <p:ph type="ftr" sz="quarter" idx="3"/>
          </p:nvPr>
        </p:nvSpPr>
        <p:spPr>
          <a:xfrm>
            <a:off x="713219" y="6436862"/>
            <a:ext cx="4037111" cy="138499"/>
          </a:xfrm>
          <a:prstGeom prst="rect">
            <a:avLst/>
          </a:prstGeom>
        </p:spPr>
        <p:txBody>
          <a:bodyPr vert="horz" wrap="square" lIns="0" tIns="0" rIns="0" bIns="0" rtlCol="0" anchor="t" anchorCtr="0">
            <a:spAutoFit/>
          </a:bodyPr>
          <a:lstStyle>
            <a:lvl1pPr algn="l">
              <a:defRPr sz="900">
                <a:solidFill>
                  <a:srgbClr val="646567"/>
                </a:solidFill>
              </a:defRPr>
            </a:lvl1pPr>
          </a:lstStyle>
          <a:p>
            <a:pPr defTabSz="685800"/>
            <a:endParaRPr lang="en-US" noProof="1"/>
          </a:p>
        </p:txBody>
      </p:sp>
      <p:sp>
        <p:nvSpPr>
          <p:cNvPr id="6" name="Slide Number Placeholder 5"/>
          <p:cNvSpPr>
            <a:spLocks noGrp="1"/>
          </p:cNvSpPr>
          <p:nvPr>
            <p:ph type="sldNum" sz="quarter" idx="4"/>
          </p:nvPr>
        </p:nvSpPr>
        <p:spPr>
          <a:xfrm>
            <a:off x="7997828" y="6436862"/>
            <a:ext cx="541699" cy="138499"/>
          </a:xfrm>
          <a:prstGeom prst="rect">
            <a:avLst/>
          </a:prstGeom>
        </p:spPr>
        <p:txBody>
          <a:bodyPr vert="horz" wrap="square" lIns="0" tIns="0" rIns="0" bIns="0" rtlCol="0" anchor="t" anchorCtr="0">
            <a:spAutoFit/>
          </a:bodyPr>
          <a:lstStyle>
            <a:lvl1pPr algn="r">
              <a:defRPr sz="900">
                <a:solidFill>
                  <a:schemeClr val="accent5"/>
                </a:solidFill>
              </a:defRPr>
            </a:lvl1pPr>
          </a:lstStyle>
          <a:p>
            <a:pPr defTabSz="685800"/>
            <a:fld id="{C9DBEB70-9CFF-41F1-ABC9-7EC0584F3F8E}" type="slidenum">
              <a:rPr lang="en-US" noProof="1" smtClean="0">
                <a:solidFill>
                  <a:srgbClr val="646567"/>
                </a:solidFill>
              </a:rPr>
              <a:pPr defTabSz="685800"/>
              <a:t>‹#›</a:t>
            </a:fld>
            <a:endParaRPr lang="en-US" noProof="1">
              <a:solidFill>
                <a:srgbClr val="646567"/>
              </a:solidFill>
            </a:endParaRPr>
          </a:p>
        </p:txBody>
      </p:sp>
      <p:sp>
        <p:nvSpPr>
          <p:cNvPr id="7" name="Rectangle 6"/>
          <p:cNvSpPr/>
          <p:nvPr/>
        </p:nvSpPr>
        <p:spPr>
          <a:xfrm>
            <a:off x="0" y="0"/>
            <a:ext cx="9144000" cy="68580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noProof="1">
              <a:solidFill>
                <a:prstClr val="white"/>
              </a:solidFill>
            </a:endParaRPr>
          </a:p>
        </p:txBody>
      </p:sp>
    </p:spTree>
    <p:extLst>
      <p:ext uri="{BB962C8B-B14F-4D97-AF65-F5344CB8AC3E}">
        <p14:creationId xmlns:p14="http://schemas.microsoft.com/office/powerpoint/2010/main" val="2093254651"/>
      </p:ext>
    </p:extLst>
  </p:cSld>
  <p:clrMap bg1="lt1" tx1="dk1" bg2="lt2" tx2="dk2" accent1="accent1" accent2="accent2" accent3="accent3" accent4="accent4" accent5="accent5" accent6="accent6" hlink="hlink" folHlink="folHlink"/>
  <p:sldLayoutIdLst>
    <p:sldLayoutId id="2147483705" r:id="rId1"/>
  </p:sldLayoutIdLst>
  <p:timing>
    <p:tnLst>
      <p:par>
        <p:cTn id="1" dur="indefinite" restart="never" nodeType="tmRoot"/>
      </p:par>
    </p:tnLst>
  </p:timing>
  <p:hf hdr="0" ftr="0" dt="0"/>
  <p:txStyles>
    <p:titleStyle>
      <a:lvl1pPr algn="l" defTabSz="685800" rtl="0" eaLnBrk="1" latinLnBrk="0" hangingPunct="1">
        <a:lnSpc>
          <a:spcPct val="100000"/>
        </a:lnSpc>
        <a:spcBef>
          <a:spcPct val="0"/>
        </a:spcBef>
        <a:buNone/>
        <a:defRPr sz="2200" kern="1200" cap="all" baseline="0">
          <a:solidFill>
            <a:schemeClr val="accent1"/>
          </a:solidFill>
          <a:latin typeface="+mj-lt"/>
          <a:ea typeface="+mj-ea"/>
          <a:cs typeface="+mj-cs"/>
        </a:defRPr>
      </a:lvl1pPr>
    </p:titleStyle>
    <p:bodyStyle>
      <a:lvl1pPr marL="0" indent="0" algn="l" defTabSz="685800" rtl="0" eaLnBrk="1" latinLnBrk="0" hangingPunct="1">
        <a:lnSpc>
          <a:spcPct val="100000"/>
        </a:lnSpc>
        <a:spcBef>
          <a:spcPts val="900"/>
        </a:spcBef>
        <a:spcAft>
          <a:spcPts val="900"/>
        </a:spcAft>
        <a:buFont typeface="Arial" panose="020B0604020202020204" pitchFamily="34" charset="0"/>
        <a:buNone/>
        <a:defRPr sz="1500" b="1" kern="1200">
          <a:solidFill>
            <a:schemeClr val="accent4"/>
          </a:solidFill>
          <a:latin typeface="+mn-lt"/>
          <a:ea typeface="+mn-ea"/>
          <a:cs typeface="+mn-cs"/>
        </a:defRPr>
      </a:lvl1pPr>
      <a:lvl2pPr marL="180000" indent="-180000" algn="l" defTabSz="685800" rtl="0" eaLnBrk="1" latinLnBrk="0" hangingPunct="1">
        <a:lnSpc>
          <a:spcPct val="120000"/>
        </a:lnSpc>
        <a:spcBef>
          <a:spcPts val="900"/>
        </a:spcBef>
        <a:buClr>
          <a:schemeClr val="tx2"/>
        </a:buClr>
        <a:buSzPct val="90000"/>
        <a:buFont typeface="Arial" panose="020B0604020202020204" pitchFamily="34" charset="0"/>
        <a:buChar char="▌"/>
        <a:defRPr sz="1400" kern="1200">
          <a:solidFill>
            <a:schemeClr val="accent5"/>
          </a:solidFill>
          <a:latin typeface="+mn-lt"/>
          <a:ea typeface="+mn-ea"/>
          <a:cs typeface="+mn-cs"/>
        </a:defRPr>
      </a:lvl2pPr>
      <a:lvl3pPr marL="317500" indent="-136525" algn="l" defTabSz="685800" rtl="0" eaLnBrk="1" latinLnBrk="0" hangingPunct="1">
        <a:lnSpc>
          <a:spcPct val="90000"/>
        </a:lnSpc>
        <a:spcBef>
          <a:spcPts val="600"/>
        </a:spcBef>
        <a:buClr>
          <a:schemeClr val="accent3"/>
        </a:buClr>
        <a:buFont typeface="Wingdings" panose="05000000000000000000" pitchFamily="2" charset="2"/>
        <a:buChar char="§"/>
        <a:defRPr sz="1200" kern="1200">
          <a:solidFill>
            <a:schemeClr val="accent5"/>
          </a:solidFill>
          <a:latin typeface="+mn-lt"/>
          <a:ea typeface="+mn-ea"/>
          <a:cs typeface="+mn-cs"/>
        </a:defRPr>
      </a:lvl3pPr>
      <a:lvl4pPr marL="450000" indent="-171450" algn="l" defTabSz="685800" rtl="0" eaLnBrk="1" latinLnBrk="0" hangingPunct="1">
        <a:lnSpc>
          <a:spcPct val="100000"/>
        </a:lnSpc>
        <a:spcBef>
          <a:spcPts val="600"/>
        </a:spcBef>
        <a:buClr>
          <a:schemeClr val="tx2"/>
        </a:buClr>
        <a:buSzPct val="90000"/>
        <a:buFont typeface="Arial" panose="020B0604020202020204" pitchFamily="34" charset="0"/>
        <a:buChar char="│"/>
        <a:defRPr sz="1200" kern="1200">
          <a:solidFill>
            <a:schemeClr val="accent5"/>
          </a:solidFill>
          <a:latin typeface="+mn-lt"/>
          <a:ea typeface="+mn-ea"/>
          <a:cs typeface="+mn-cs"/>
        </a:defRPr>
      </a:lvl4pPr>
      <a:lvl5pPr marL="304800" indent="0" algn="l" defTabSz="685800" rtl="0" eaLnBrk="1" latinLnBrk="0" hangingPunct="1">
        <a:lnSpc>
          <a:spcPct val="100000"/>
        </a:lnSpc>
        <a:spcBef>
          <a:spcPts val="600"/>
        </a:spcBef>
        <a:buFont typeface="Arial" panose="020B0604020202020204" pitchFamily="34" charset="0"/>
        <a:buNone/>
        <a:defRPr sz="1200" kern="1200">
          <a:solidFill>
            <a:schemeClr val="accent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6528" y="6353661"/>
            <a:ext cx="223388" cy="291023"/>
          </a:xfrm>
          <a:prstGeom prst="rect">
            <a:avLst/>
          </a:prstGeom>
        </p:spPr>
      </p:pic>
      <p:sp>
        <p:nvSpPr>
          <p:cNvPr id="2" name="Title Placeholder 1"/>
          <p:cNvSpPr>
            <a:spLocks noGrp="1"/>
          </p:cNvSpPr>
          <p:nvPr>
            <p:ph type="title"/>
          </p:nvPr>
        </p:nvSpPr>
        <p:spPr>
          <a:xfrm>
            <a:off x="971580" y="331259"/>
            <a:ext cx="7578725" cy="338554"/>
          </a:xfrm>
          <a:prstGeom prst="rect">
            <a:avLst/>
          </a:prstGeom>
        </p:spPr>
        <p:txBody>
          <a:bodyPr vert="horz" wrap="square" lIns="0" tIns="0" rIns="0" bIns="0" rtlCol="0" anchor="t" anchorCtr="0">
            <a:spAutoFit/>
          </a:bodyPr>
          <a:lstStyle/>
          <a:p>
            <a:r>
              <a:rPr lang="en-US" noProof="1" smtClean="0"/>
              <a:t>Insert title</a:t>
            </a:r>
            <a:endParaRPr lang="en-US" noProof="1"/>
          </a:p>
        </p:txBody>
      </p:sp>
      <p:sp>
        <p:nvSpPr>
          <p:cNvPr id="3" name="Text Placeholder 2"/>
          <p:cNvSpPr>
            <a:spLocks noGrp="1"/>
          </p:cNvSpPr>
          <p:nvPr>
            <p:ph type="body" idx="1"/>
          </p:nvPr>
        </p:nvSpPr>
        <p:spPr>
          <a:xfrm>
            <a:off x="713186" y="1502833"/>
            <a:ext cx="7826338" cy="4351339"/>
          </a:xfrm>
          <a:prstGeom prst="rect">
            <a:avLst/>
          </a:prstGeom>
        </p:spPr>
        <p:txBody>
          <a:bodyPr vert="horz" lIns="0" tIns="0" rIns="0" bIns="0" rtlCol="0" anchor="t" anchorCtr="0">
            <a:noAutofit/>
          </a:bodyPr>
          <a:lstStyle/>
          <a:p>
            <a:pPr lvl="0"/>
            <a:r>
              <a:rPr lang="en-US" noProof="1" smtClean="0"/>
              <a:t>Insert text</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2"/>
          </p:nvPr>
        </p:nvSpPr>
        <p:spPr>
          <a:xfrm>
            <a:off x="5997595" y="6436854"/>
            <a:ext cx="1958975" cy="138499"/>
          </a:xfrm>
          <a:prstGeom prst="rect">
            <a:avLst/>
          </a:prstGeom>
        </p:spPr>
        <p:txBody>
          <a:bodyPr vert="horz" wrap="square" lIns="0" tIns="0" rIns="0" bIns="0" rtlCol="0" anchor="t" anchorCtr="0">
            <a:spAutoFit/>
          </a:bodyPr>
          <a:lstStyle>
            <a:lvl1pPr algn="r">
              <a:defRPr sz="900">
                <a:solidFill>
                  <a:schemeClr val="accent5"/>
                </a:solidFill>
              </a:defRPr>
            </a:lvl1pPr>
          </a:lstStyle>
          <a:p>
            <a:pPr defTabSz="685800"/>
            <a:fld id="{E763FBF2-F1FE-49C2-A704-5B32589ACC2E}" type="datetime1">
              <a:rPr lang="en-US" noProof="1" smtClean="0">
                <a:solidFill>
                  <a:srgbClr val="646567"/>
                </a:solidFill>
              </a:rPr>
              <a:pPr defTabSz="685800"/>
              <a:t>4/17/2016</a:t>
            </a:fld>
            <a:endParaRPr lang="en-US" noProof="1">
              <a:solidFill>
                <a:srgbClr val="646567"/>
              </a:solidFill>
            </a:endParaRPr>
          </a:p>
        </p:txBody>
      </p:sp>
      <p:sp>
        <p:nvSpPr>
          <p:cNvPr id="5" name="Footer Placeholder 4"/>
          <p:cNvSpPr>
            <a:spLocks noGrp="1"/>
          </p:cNvSpPr>
          <p:nvPr>
            <p:ph type="ftr" sz="quarter" idx="3"/>
          </p:nvPr>
        </p:nvSpPr>
        <p:spPr>
          <a:xfrm>
            <a:off x="713219" y="6436854"/>
            <a:ext cx="4037111" cy="138499"/>
          </a:xfrm>
          <a:prstGeom prst="rect">
            <a:avLst/>
          </a:prstGeom>
        </p:spPr>
        <p:txBody>
          <a:bodyPr vert="horz" wrap="square" lIns="0" tIns="0" rIns="0" bIns="0" rtlCol="0" anchor="t" anchorCtr="0">
            <a:spAutoFit/>
          </a:bodyPr>
          <a:lstStyle>
            <a:lvl1pPr algn="l">
              <a:defRPr sz="900">
                <a:solidFill>
                  <a:srgbClr val="646567"/>
                </a:solidFill>
              </a:defRPr>
            </a:lvl1pPr>
          </a:lstStyle>
          <a:p>
            <a:pPr defTabSz="685800"/>
            <a:endParaRPr lang="en-US" noProof="1"/>
          </a:p>
        </p:txBody>
      </p:sp>
      <p:sp>
        <p:nvSpPr>
          <p:cNvPr id="6" name="Slide Number Placeholder 5"/>
          <p:cNvSpPr>
            <a:spLocks noGrp="1"/>
          </p:cNvSpPr>
          <p:nvPr>
            <p:ph type="sldNum" sz="quarter" idx="4"/>
          </p:nvPr>
        </p:nvSpPr>
        <p:spPr>
          <a:xfrm>
            <a:off x="7997828" y="6436854"/>
            <a:ext cx="541699" cy="138499"/>
          </a:xfrm>
          <a:prstGeom prst="rect">
            <a:avLst/>
          </a:prstGeom>
        </p:spPr>
        <p:txBody>
          <a:bodyPr vert="horz" wrap="square" lIns="0" tIns="0" rIns="0" bIns="0" rtlCol="0" anchor="t" anchorCtr="0">
            <a:spAutoFit/>
          </a:bodyPr>
          <a:lstStyle>
            <a:lvl1pPr algn="r">
              <a:defRPr sz="900">
                <a:solidFill>
                  <a:schemeClr val="accent5"/>
                </a:solidFill>
              </a:defRPr>
            </a:lvl1pPr>
          </a:lstStyle>
          <a:p>
            <a:pPr defTabSz="685800"/>
            <a:fld id="{C9DBEB70-9CFF-41F1-ABC9-7EC0584F3F8E}" type="slidenum">
              <a:rPr lang="en-US" noProof="1" smtClean="0">
                <a:solidFill>
                  <a:srgbClr val="646567"/>
                </a:solidFill>
              </a:rPr>
              <a:pPr defTabSz="685800"/>
              <a:t>‹#›</a:t>
            </a:fld>
            <a:endParaRPr lang="en-US" noProof="1">
              <a:solidFill>
                <a:srgbClr val="646567"/>
              </a:solidFill>
            </a:endParaRPr>
          </a:p>
        </p:txBody>
      </p:sp>
      <p:sp>
        <p:nvSpPr>
          <p:cNvPr id="7" name="Rectangle 6"/>
          <p:cNvSpPr/>
          <p:nvPr/>
        </p:nvSpPr>
        <p:spPr>
          <a:xfrm>
            <a:off x="0" y="0"/>
            <a:ext cx="9144000" cy="68580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noProof="1">
              <a:solidFill>
                <a:prstClr val="white"/>
              </a:solidFill>
            </a:endParaRPr>
          </a:p>
        </p:txBody>
      </p:sp>
    </p:spTree>
    <p:extLst>
      <p:ext uri="{BB962C8B-B14F-4D97-AF65-F5344CB8AC3E}">
        <p14:creationId xmlns:p14="http://schemas.microsoft.com/office/powerpoint/2010/main" val="2093254651"/>
      </p:ext>
    </p:extLst>
  </p:cSld>
  <p:clrMap bg1="lt1" tx1="dk1" bg2="lt2" tx2="dk2" accent1="accent1" accent2="accent2" accent3="accent3" accent4="accent4" accent5="accent5" accent6="accent6" hlink="hlink" folHlink="folHlink"/>
  <p:sldLayoutIdLst>
    <p:sldLayoutId id="2147483707" r:id="rId1"/>
  </p:sldLayoutIdLst>
  <p:timing>
    <p:tnLst>
      <p:par>
        <p:cTn id="1" dur="indefinite" restart="never" nodeType="tmRoot"/>
      </p:par>
    </p:tnLst>
  </p:timing>
  <p:hf hdr="0" ftr="0" dt="0"/>
  <p:txStyles>
    <p:titleStyle>
      <a:lvl1pPr algn="l" defTabSz="685800" rtl="0" eaLnBrk="1" latinLnBrk="0" hangingPunct="1">
        <a:lnSpc>
          <a:spcPct val="100000"/>
        </a:lnSpc>
        <a:spcBef>
          <a:spcPct val="0"/>
        </a:spcBef>
        <a:buNone/>
        <a:defRPr sz="2200" kern="1200" cap="all" baseline="0">
          <a:solidFill>
            <a:schemeClr val="accent1"/>
          </a:solidFill>
          <a:latin typeface="+mj-lt"/>
          <a:ea typeface="+mj-ea"/>
          <a:cs typeface="+mj-cs"/>
        </a:defRPr>
      </a:lvl1pPr>
    </p:titleStyle>
    <p:bodyStyle>
      <a:lvl1pPr marL="0" indent="0" algn="l" defTabSz="685800" rtl="0" eaLnBrk="1" latinLnBrk="0" hangingPunct="1">
        <a:lnSpc>
          <a:spcPct val="100000"/>
        </a:lnSpc>
        <a:spcBef>
          <a:spcPts val="900"/>
        </a:spcBef>
        <a:spcAft>
          <a:spcPts val="900"/>
        </a:spcAft>
        <a:buFont typeface="Arial" panose="020B0604020202020204" pitchFamily="34" charset="0"/>
        <a:buNone/>
        <a:defRPr sz="1500" b="1" kern="1200">
          <a:solidFill>
            <a:schemeClr val="accent4"/>
          </a:solidFill>
          <a:latin typeface="+mn-lt"/>
          <a:ea typeface="+mn-ea"/>
          <a:cs typeface="+mn-cs"/>
        </a:defRPr>
      </a:lvl1pPr>
      <a:lvl2pPr marL="180000" indent="-180000" algn="l" defTabSz="685800" rtl="0" eaLnBrk="1" latinLnBrk="0" hangingPunct="1">
        <a:lnSpc>
          <a:spcPct val="120000"/>
        </a:lnSpc>
        <a:spcBef>
          <a:spcPts val="900"/>
        </a:spcBef>
        <a:buClr>
          <a:schemeClr val="tx2"/>
        </a:buClr>
        <a:buSzPct val="90000"/>
        <a:buFont typeface="Arial" panose="020B0604020202020204" pitchFamily="34" charset="0"/>
        <a:buChar char="▌"/>
        <a:defRPr sz="1400" kern="1200">
          <a:solidFill>
            <a:schemeClr val="accent5"/>
          </a:solidFill>
          <a:latin typeface="+mn-lt"/>
          <a:ea typeface="+mn-ea"/>
          <a:cs typeface="+mn-cs"/>
        </a:defRPr>
      </a:lvl2pPr>
      <a:lvl3pPr marL="317500" indent="-136525" algn="l" defTabSz="685800" rtl="0" eaLnBrk="1" latinLnBrk="0" hangingPunct="1">
        <a:lnSpc>
          <a:spcPct val="90000"/>
        </a:lnSpc>
        <a:spcBef>
          <a:spcPts val="600"/>
        </a:spcBef>
        <a:buClr>
          <a:schemeClr val="accent3"/>
        </a:buClr>
        <a:buFont typeface="Wingdings" panose="05000000000000000000" pitchFamily="2" charset="2"/>
        <a:buChar char="§"/>
        <a:defRPr sz="1200" kern="1200">
          <a:solidFill>
            <a:schemeClr val="accent5"/>
          </a:solidFill>
          <a:latin typeface="+mn-lt"/>
          <a:ea typeface="+mn-ea"/>
          <a:cs typeface="+mn-cs"/>
        </a:defRPr>
      </a:lvl3pPr>
      <a:lvl4pPr marL="450000" indent="-171450" algn="l" defTabSz="685800" rtl="0" eaLnBrk="1" latinLnBrk="0" hangingPunct="1">
        <a:lnSpc>
          <a:spcPct val="100000"/>
        </a:lnSpc>
        <a:spcBef>
          <a:spcPts val="600"/>
        </a:spcBef>
        <a:buClr>
          <a:schemeClr val="tx2"/>
        </a:buClr>
        <a:buSzPct val="90000"/>
        <a:buFont typeface="Arial" panose="020B0604020202020204" pitchFamily="34" charset="0"/>
        <a:buChar char="│"/>
        <a:defRPr sz="1200" kern="1200">
          <a:solidFill>
            <a:schemeClr val="accent5"/>
          </a:solidFill>
          <a:latin typeface="+mn-lt"/>
          <a:ea typeface="+mn-ea"/>
          <a:cs typeface="+mn-cs"/>
        </a:defRPr>
      </a:lvl4pPr>
      <a:lvl5pPr marL="304800" indent="0" algn="l" defTabSz="685800" rtl="0" eaLnBrk="1" latinLnBrk="0" hangingPunct="1">
        <a:lnSpc>
          <a:spcPct val="100000"/>
        </a:lnSpc>
        <a:spcBef>
          <a:spcPts val="600"/>
        </a:spcBef>
        <a:buFont typeface="Arial" panose="020B0604020202020204" pitchFamily="34" charset="0"/>
        <a:buNone/>
        <a:defRPr sz="1200" kern="1200">
          <a:solidFill>
            <a:schemeClr val="accent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6528" y="6353654"/>
            <a:ext cx="223388" cy="291023"/>
          </a:xfrm>
          <a:prstGeom prst="rect">
            <a:avLst/>
          </a:prstGeom>
        </p:spPr>
      </p:pic>
      <p:sp>
        <p:nvSpPr>
          <p:cNvPr id="2" name="Title Placeholder 1"/>
          <p:cNvSpPr>
            <a:spLocks noGrp="1"/>
          </p:cNvSpPr>
          <p:nvPr>
            <p:ph type="title"/>
          </p:nvPr>
        </p:nvSpPr>
        <p:spPr>
          <a:xfrm>
            <a:off x="971580" y="331259"/>
            <a:ext cx="7578725" cy="338554"/>
          </a:xfrm>
          <a:prstGeom prst="rect">
            <a:avLst/>
          </a:prstGeom>
        </p:spPr>
        <p:txBody>
          <a:bodyPr vert="horz" wrap="square" lIns="0" tIns="0" rIns="0" bIns="0" rtlCol="0" anchor="t" anchorCtr="0">
            <a:spAutoFit/>
          </a:bodyPr>
          <a:lstStyle/>
          <a:p>
            <a:r>
              <a:rPr lang="en-US" noProof="1" smtClean="0"/>
              <a:t>Insert title</a:t>
            </a:r>
            <a:endParaRPr lang="en-US" noProof="1"/>
          </a:p>
        </p:txBody>
      </p:sp>
      <p:sp>
        <p:nvSpPr>
          <p:cNvPr id="3" name="Text Placeholder 2"/>
          <p:cNvSpPr>
            <a:spLocks noGrp="1"/>
          </p:cNvSpPr>
          <p:nvPr>
            <p:ph type="body" idx="1"/>
          </p:nvPr>
        </p:nvSpPr>
        <p:spPr>
          <a:xfrm>
            <a:off x="713186" y="1502833"/>
            <a:ext cx="7826338" cy="4351339"/>
          </a:xfrm>
          <a:prstGeom prst="rect">
            <a:avLst/>
          </a:prstGeom>
        </p:spPr>
        <p:txBody>
          <a:bodyPr vert="horz" lIns="0" tIns="0" rIns="0" bIns="0" rtlCol="0" anchor="t" anchorCtr="0">
            <a:noAutofit/>
          </a:bodyPr>
          <a:lstStyle/>
          <a:p>
            <a:pPr lvl="0"/>
            <a:r>
              <a:rPr lang="en-US" noProof="1" smtClean="0"/>
              <a:t>Insert text</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2"/>
          </p:nvPr>
        </p:nvSpPr>
        <p:spPr>
          <a:xfrm>
            <a:off x="5997595" y="6436844"/>
            <a:ext cx="1958975" cy="138499"/>
          </a:xfrm>
          <a:prstGeom prst="rect">
            <a:avLst/>
          </a:prstGeom>
        </p:spPr>
        <p:txBody>
          <a:bodyPr vert="horz" wrap="square" lIns="0" tIns="0" rIns="0" bIns="0" rtlCol="0" anchor="t" anchorCtr="0">
            <a:spAutoFit/>
          </a:bodyPr>
          <a:lstStyle>
            <a:lvl1pPr algn="r">
              <a:defRPr sz="900">
                <a:solidFill>
                  <a:schemeClr val="accent5"/>
                </a:solidFill>
              </a:defRPr>
            </a:lvl1pPr>
          </a:lstStyle>
          <a:p>
            <a:pPr defTabSz="685800"/>
            <a:fld id="{E763FBF2-F1FE-49C2-A704-5B32589ACC2E}" type="datetime1">
              <a:rPr lang="en-US" noProof="1" smtClean="0">
                <a:solidFill>
                  <a:srgbClr val="646567"/>
                </a:solidFill>
              </a:rPr>
              <a:pPr defTabSz="685800"/>
              <a:t>4/17/2016</a:t>
            </a:fld>
            <a:endParaRPr lang="en-US" noProof="1">
              <a:solidFill>
                <a:srgbClr val="646567"/>
              </a:solidFill>
            </a:endParaRPr>
          </a:p>
        </p:txBody>
      </p:sp>
      <p:sp>
        <p:nvSpPr>
          <p:cNvPr id="5" name="Footer Placeholder 4"/>
          <p:cNvSpPr>
            <a:spLocks noGrp="1"/>
          </p:cNvSpPr>
          <p:nvPr>
            <p:ph type="ftr" sz="quarter" idx="3"/>
          </p:nvPr>
        </p:nvSpPr>
        <p:spPr>
          <a:xfrm>
            <a:off x="713219" y="6436844"/>
            <a:ext cx="4037111" cy="138499"/>
          </a:xfrm>
          <a:prstGeom prst="rect">
            <a:avLst/>
          </a:prstGeom>
        </p:spPr>
        <p:txBody>
          <a:bodyPr vert="horz" wrap="square" lIns="0" tIns="0" rIns="0" bIns="0" rtlCol="0" anchor="t" anchorCtr="0">
            <a:spAutoFit/>
          </a:bodyPr>
          <a:lstStyle>
            <a:lvl1pPr algn="l">
              <a:defRPr sz="900">
                <a:solidFill>
                  <a:srgbClr val="646567"/>
                </a:solidFill>
              </a:defRPr>
            </a:lvl1pPr>
          </a:lstStyle>
          <a:p>
            <a:pPr defTabSz="685800"/>
            <a:endParaRPr lang="en-US" noProof="1"/>
          </a:p>
        </p:txBody>
      </p:sp>
      <p:sp>
        <p:nvSpPr>
          <p:cNvPr id="6" name="Slide Number Placeholder 5"/>
          <p:cNvSpPr>
            <a:spLocks noGrp="1"/>
          </p:cNvSpPr>
          <p:nvPr>
            <p:ph type="sldNum" sz="quarter" idx="4"/>
          </p:nvPr>
        </p:nvSpPr>
        <p:spPr>
          <a:xfrm>
            <a:off x="7997828" y="6436844"/>
            <a:ext cx="541699" cy="138499"/>
          </a:xfrm>
          <a:prstGeom prst="rect">
            <a:avLst/>
          </a:prstGeom>
        </p:spPr>
        <p:txBody>
          <a:bodyPr vert="horz" wrap="square" lIns="0" tIns="0" rIns="0" bIns="0" rtlCol="0" anchor="t" anchorCtr="0">
            <a:spAutoFit/>
          </a:bodyPr>
          <a:lstStyle>
            <a:lvl1pPr algn="r">
              <a:defRPr sz="900">
                <a:solidFill>
                  <a:schemeClr val="accent5"/>
                </a:solidFill>
              </a:defRPr>
            </a:lvl1pPr>
          </a:lstStyle>
          <a:p>
            <a:pPr defTabSz="685800"/>
            <a:fld id="{C9DBEB70-9CFF-41F1-ABC9-7EC0584F3F8E}" type="slidenum">
              <a:rPr lang="en-US" noProof="1" smtClean="0">
                <a:solidFill>
                  <a:srgbClr val="646567"/>
                </a:solidFill>
              </a:rPr>
              <a:pPr defTabSz="685800"/>
              <a:t>‹#›</a:t>
            </a:fld>
            <a:endParaRPr lang="en-US" noProof="1">
              <a:solidFill>
                <a:srgbClr val="646567"/>
              </a:solidFill>
            </a:endParaRPr>
          </a:p>
        </p:txBody>
      </p:sp>
      <p:sp>
        <p:nvSpPr>
          <p:cNvPr id="7" name="Rectangle 6"/>
          <p:cNvSpPr/>
          <p:nvPr/>
        </p:nvSpPr>
        <p:spPr>
          <a:xfrm>
            <a:off x="0" y="0"/>
            <a:ext cx="9144000" cy="68580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noProof="1">
              <a:solidFill>
                <a:prstClr val="white"/>
              </a:solidFill>
            </a:endParaRPr>
          </a:p>
        </p:txBody>
      </p:sp>
    </p:spTree>
    <p:extLst>
      <p:ext uri="{BB962C8B-B14F-4D97-AF65-F5344CB8AC3E}">
        <p14:creationId xmlns:p14="http://schemas.microsoft.com/office/powerpoint/2010/main" val="2093254651"/>
      </p:ext>
    </p:extLst>
  </p:cSld>
  <p:clrMap bg1="lt1" tx1="dk1" bg2="lt2" tx2="dk2" accent1="accent1" accent2="accent2" accent3="accent3" accent4="accent4" accent5="accent5" accent6="accent6" hlink="hlink" folHlink="folHlink"/>
  <p:sldLayoutIdLst>
    <p:sldLayoutId id="2147483709" r:id="rId1"/>
  </p:sldLayoutIdLst>
  <p:timing>
    <p:tnLst>
      <p:par>
        <p:cTn id="1" dur="indefinite" restart="never" nodeType="tmRoot"/>
      </p:par>
    </p:tnLst>
  </p:timing>
  <p:hf hdr="0" ftr="0" dt="0"/>
  <p:txStyles>
    <p:titleStyle>
      <a:lvl1pPr algn="l" defTabSz="685800" rtl="0" eaLnBrk="1" latinLnBrk="0" hangingPunct="1">
        <a:lnSpc>
          <a:spcPct val="100000"/>
        </a:lnSpc>
        <a:spcBef>
          <a:spcPct val="0"/>
        </a:spcBef>
        <a:buNone/>
        <a:defRPr sz="2200" kern="1200" cap="all" baseline="0">
          <a:solidFill>
            <a:schemeClr val="accent1"/>
          </a:solidFill>
          <a:latin typeface="+mj-lt"/>
          <a:ea typeface="+mj-ea"/>
          <a:cs typeface="+mj-cs"/>
        </a:defRPr>
      </a:lvl1pPr>
    </p:titleStyle>
    <p:bodyStyle>
      <a:lvl1pPr marL="0" indent="0" algn="l" defTabSz="685800" rtl="0" eaLnBrk="1" latinLnBrk="0" hangingPunct="1">
        <a:lnSpc>
          <a:spcPct val="100000"/>
        </a:lnSpc>
        <a:spcBef>
          <a:spcPts val="900"/>
        </a:spcBef>
        <a:spcAft>
          <a:spcPts val="900"/>
        </a:spcAft>
        <a:buFont typeface="Arial" panose="020B0604020202020204" pitchFamily="34" charset="0"/>
        <a:buNone/>
        <a:defRPr sz="1500" b="1" kern="1200">
          <a:solidFill>
            <a:schemeClr val="accent4"/>
          </a:solidFill>
          <a:latin typeface="+mn-lt"/>
          <a:ea typeface="+mn-ea"/>
          <a:cs typeface="+mn-cs"/>
        </a:defRPr>
      </a:lvl1pPr>
      <a:lvl2pPr marL="180000" indent="-180000" algn="l" defTabSz="685800" rtl="0" eaLnBrk="1" latinLnBrk="0" hangingPunct="1">
        <a:lnSpc>
          <a:spcPct val="120000"/>
        </a:lnSpc>
        <a:spcBef>
          <a:spcPts val="900"/>
        </a:spcBef>
        <a:buClr>
          <a:schemeClr val="tx2"/>
        </a:buClr>
        <a:buSzPct val="90000"/>
        <a:buFont typeface="Arial" panose="020B0604020202020204" pitchFamily="34" charset="0"/>
        <a:buChar char="▌"/>
        <a:defRPr sz="1400" kern="1200">
          <a:solidFill>
            <a:schemeClr val="accent5"/>
          </a:solidFill>
          <a:latin typeface="+mn-lt"/>
          <a:ea typeface="+mn-ea"/>
          <a:cs typeface="+mn-cs"/>
        </a:defRPr>
      </a:lvl2pPr>
      <a:lvl3pPr marL="317500" indent="-136525" algn="l" defTabSz="685800" rtl="0" eaLnBrk="1" latinLnBrk="0" hangingPunct="1">
        <a:lnSpc>
          <a:spcPct val="90000"/>
        </a:lnSpc>
        <a:spcBef>
          <a:spcPts val="600"/>
        </a:spcBef>
        <a:buClr>
          <a:schemeClr val="accent3"/>
        </a:buClr>
        <a:buFont typeface="Wingdings" panose="05000000000000000000" pitchFamily="2" charset="2"/>
        <a:buChar char="§"/>
        <a:defRPr sz="1200" kern="1200">
          <a:solidFill>
            <a:schemeClr val="accent5"/>
          </a:solidFill>
          <a:latin typeface="+mn-lt"/>
          <a:ea typeface="+mn-ea"/>
          <a:cs typeface="+mn-cs"/>
        </a:defRPr>
      </a:lvl3pPr>
      <a:lvl4pPr marL="450000" indent="-171450" algn="l" defTabSz="685800" rtl="0" eaLnBrk="1" latinLnBrk="0" hangingPunct="1">
        <a:lnSpc>
          <a:spcPct val="100000"/>
        </a:lnSpc>
        <a:spcBef>
          <a:spcPts val="600"/>
        </a:spcBef>
        <a:buClr>
          <a:schemeClr val="tx2"/>
        </a:buClr>
        <a:buSzPct val="90000"/>
        <a:buFont typeface="Arial" panose="020B0604020202020204" pitchFamily="34" charset="0"/>
        <a:buChar char="│"/>
        <a:defRPr sz="1200" kern="1200">
          <a:solidFill>
            <a:schemeClr val="accent5"/>
          </a:solidFill>
          <a:latin typeface="+mn-lt"/>
          <a:ea typeface="+mn-ea"/>
          <a:cs typeface="+mn-cs"/>
        </a:defRPr>
      </a:lvl4pPr>
      <a:lvl5pPr marL="304800" indent="0" algn="l" defTabSz="685800" rtl="0" eaLnBrk="1" latinLnBrk="0" hangingPunct="1">
        <a:lnSpc>
          <a:spcPct val="100000"/>
        </a:lnSpc>
        <a:spcBef>
          <a:spcPts val="600"/>
        </a:spcBef>
        <a:buFont typeface="Arial" panose="020B0604020202020204" pitchFamily="34" charset="0"/>
        <a:buNone/>
        <a:defRPr sz="1200" kern="1200">
          <a:solidFill>
            <a:schemeClr val="accent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6528" y="6353646"/>
            <a:ext cx="223388" cy="291023"/>
          </a:xfrm>
          <a:prstGeom prst="rect">
            <a:avLst/>
          </a:prstGeom>
        </p:spPr>
      </p:pic>
      <p:sp>
        <p:nvSpPr>
          <p:cNvPr id="2" name="Title Placeholder 1"/>
          <p:cNvSpPr>
            <a:spLocks noGrp="1"/>
          </p:cNvSpPr>
          <p:nvPr>
            <p:ph type="title"/>
          </p:nvPr>
        </p:nvSpPr>
        <p:spPr>
          <a:xfrm>
            <a:off x="971580" y="331259"/>
            <a:ext cx="7578725" cy="338554"/>
          </a:xfrm>
          <a:prstGeom prst="rect">
            <a:avLst/>
          </a:prstGeom>
        </p:spPr>
        <p:txBody>
          <a:bodyPr vert="horz" wrap="square" lIns="0" tIns="0" rIns="0" bIns="0" rtlCol="0" anchor="t" anchorCtr="0">
            <a:spAutoFit/>
          </a:bodyPr>
          <a:lstStyle/>
          <a:p>
            <a:r>
              <a:rPr lang="en-US" noProof="1" smtClean="0"/>
              <a:t>Insert title</a:t>
            </a:r>
            <a:endParaRPr lang="en-US" noProof="1"/>
          </a:p>
        </p:txBody>
      </p:sp>
      <p:sp>
        <p:nvSpPr>
          <p:cNvPr id="3" name="Text Placeholder 2"/>
          <p:cNvSpPr>
            <a:spLocks noGrp="1"/>
          </p:cNvSpPr>
          <p:nvPr>
            <p:ph type="body" idx="1"/>
          </p:nvPr>
        </p:nvSpPr>
        <p:spPr>
          <a:xfrm>
            <a:off x="713186" y="1502833"/>
            <a:ext cx="7826338" cy="4351339"/>
          </a:xfrm>
          <a:prstGeom prst="rect">
            <a:avLst/>
          </a:prstGeom>
        </p:spPr>
        <p:txBody>
          <a:bodyPr vert="horz" lIns="0" tIns="0" rIns="0" bIns="0" rtlCol="0" anchor="t" anchorCtr="0">
            <a:noAutofit/>
          </a:bodyPr>
          <a:lstStyle/>
          <a:p>
            <a:pPr lvl="0"/>
            <a:r>
              <a:rPr lang="en-US" noProof="1" smtClean="0"/>
              <a:t>Insert text</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2"/>
          </p:nvPr>
        </p:nvSpPr>
        <p:spPr>
          <a:xfrm>
            <a:off x="5997595" y="6436832"/>
            <a:ext cx="1958975" cy="138499"/>
          </a:xfrm>
          <a:prstGeom prst="rect">
            <a:avLst/>
          </a:prstGeom>
        </p:spPr>
        <p:txBody>
          <a:bodyPr vert="horz" wrap="square" lIns="0" tIns="0" rIns="0" bIns="0" rtlCol="0" anchor="t" anchorCtr="0">
            <a:spAutoFit/>
          </a:bodyPr>
          <a:lstStyle>
            <a:lvl1pPr algn="r">
              <a:defRPr sz="900">
                <a:solidFill>
                  <a:schemeClr val="accent5"/>
                </a:solidFill>
              </a:defRPr>
            </a:lvl1pPr>
          </a:lstStyle>
          <a:p>
            <a:pPr defTabSz="685800"/>
            <a:fld id="{E763FBF2-F1FE-49C2-A704-5B32589ACC2E}" type="datetime1">
              <a:rPr lang="en-US" noProof="1" smtClean="0">
                <a:solidFill>
                  <a:srgbClr val="646567"/>
                </a:solidFill>
              </a:rPr>
              <a:pPr defTabSz="685800"/>
              <a:t>4/17/2016</a:t>
            </a:fld>
            <a:endParaRPr lang="en-US" noProof="1">
              <a:solidFill>
                <a:srgbClr val="646567"/>
              </a:solidFill>
            </a:endParaRPr>
          </a:p>
        </p:txBody>
      </p:sp>
      <p:sp>
        <p:nvSpPr>
          <p:cNvPr id="5" name="Footer Placeholder 4"/>
          <p:cNvSpPr>
            <a:spLocks noGrp="1"/>
          </p:cNvSpPr>
          <p:nvPr>
            <p:ph type="ftr" sz="quarter" idx="3"/>
          </p:nvPr>
        </p:nvSpPr>
        <p:spPr>
          <a:xfrm>
            <a:off x="713219" y="6436832"/>
            <a:ext cx="4037111" cy="138499"/>
          </a:xfrm>
          <a:prstGeom prst="rect">
            <a:avLst/>
          </a:prstGeom>
        </p:spPr>
        <p:txBody>
          <a:bodyPr vert="horz" wrap="square" lIns="0" tIns="0" rIns="0" bIns="0" rtlCol="0" anchor="t" anchorCtr="0">
            <a:spAutoFit/>
          </a:bodyPr>
          <a:lstStyle>
            <a:lvl1pPr algn="l">
              <a:defRPr sz="900">
                <a:solidFill>
                  <a:srgbClr val="646567"/>
                </a:solidFill>
              </a:defRPr>
            </a:lvl1pPr>
          </a:lstStyle>
          <a:p>
            <a:pPr defTabSz="685800"/>
            <a:endParaRPr lang="en-US" noProof="1"/>
          </a:p>
        </p:txBody>
      </p:sp>
      <p:sp>
        <p:nvSpPr>
          <p:cNvPr id="6" name="Slide Number Placeholder 5"/>
          <p:cNvSpPr>
            <a:spLocks noGrp="1"/>
          </p:cNvSpPr>
          <p:nvPr>
            <p:ph type="sldNum" sz="quarter" idx="4"/>
          </p:nvPr>
        </p:nvSpPr>
        <p:spPr>
          <a:xfrm>
            <a:off x="7997828" y="6436832"/>
            <a:ext cx="541699" cy="138499"/>
          </a:xfrm>
          <a:prstGeom prst="rect">
            <a:avLst/>
          </a:prstGeom>
        </p:spPr>
        <p:txBody>
          <a:bodyPr vert="horz" wrap="square" lIns="0" tIns="0" rIns="0" bIns="0" rtlCol="0" anchor="t" anchorCtr="0">
            <a:spAutoFit/>
          </a:bodyPr>
          <a:lstStyle>
            <a:lvl1pPr algn="r">
              <a:defRPr sz="900">
                <a:solidFill>
                  <a:schemeClr val="accent5"/>
                </a:solidFill>
              </a:defRPr>
            </a:lvl1pPr>
          </a:lstStyle>
          <a:p>
            <a:pPr defTabSz="685800"/>
            <a:fld id="{C9DBEB70-9CFF-41F1-ABC9-7EC0584F3F8E}" type="slidenum">
              <a:rPr lang="en-US" noProof="1" smtClean="0">
                <a:solidFill>
                  <a:srgbClr val="646567"/>
                </a:solidFill>
              </a:rPr>
              <a:pPr defTabSz="685800"/>
              <a:t>‹#›</a:t>
            </a:fld>
            <a:endParaRPr lang="en-US" noProof="1">
              <a:solidFill>
                <a:srgbClr val="646567"/>
              </a:solidFill>
            </a:endParaRPr>
          </a:p>
        </p:txBody>
      </p:sp>
      <p:sp>
        <p:nvSpPr>
          <p:cNvPr id="7" name="Rectangle 6"/>
          <p:cNvSpPr/>
          <p:nvPr/>
        </p:nvSpPr>
        <p:spPr>
          <a:xfrm>
            <a:off x="0" y="0"/>
            <a:ext cx="9144000" cy="68580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noProof="1">
              <a:solidFill>
                <a:prstClr val="white"/>
              </a:solidFill>
            </a:endParaRPr>
          </a:p>
        </p:txBody>
      </p:sp>
    </p:spTree>
    <p:extLst>
      <p:ext uri="{BB962C8B-B14F-4D97-AF65-F5344CB8AC3E}">
        <p14:creationId xmlns:p14="http://schemas.microsoft.com/office/powerpoint/2010/main" val="2093254651"/>
      </p:ext>
    </p:extLst>
  </p:cSld>
  <p:clrMap bg1="lt1" tx1="dk1" bg2="lt2" tx2="dk2" accent1="accent1" accent2="accent2" accent3="accent3" accent4="accent4" accent5="accent5" accent6="accent6" hlink="hlink" folHlink="folHlink"/>
  <p:sldLayoutIdLst>
    <p:sldLayoutId id="2147483711" r:id="rId1"/>
  </p:sldLayoutIdLst>
  <p:timing>
    <p:tnLst>
      <p:par>
        <p:cTn id="1" dur="indefinite" restart="never" nodeType="tmRoot"/>
      </p:par>
    </p:tnLst>
  </p:timing>
  <p:hf hdr="0" ftr="0" dt="0"/>
  <p:txStyles>
    <p:titleStyle>
      <a:lvl1pPr algn="l" defTabSz="685800" rtl="0" eaLnBrk="1" latinLnBrk="0" hangingPunct="1">
        <a:lnSpc>
          <a:spcPct val="100000"/>
        </a:lnSpc>
        <a:spcBef>
          <a:spcPct val="0"/>
        </a:spcBef>
        <a:buNone/>
        <a:defRPr sz="2200" kern="1200" cap="all" baseline="0">
          <a:solidFill>
            <a:schemeClr val="accent1"/>
          </a:solidFill>
          <a:latin typeface="+mj-lt"/>
          <a:ea typeface="+mj-ea"/>
          <a:cs typeface="+mj-cs"/>
        </a:defRPr>
      </a:lvl1pPr>
    </p:titleStyle>
    <p:bodyStyle>
      <a:lvl1pPr marL="0" indent="0" algn="l" defTabSz="685800" rtl="0" eaLnBrk="1" latinLnBrk="0" hangingPunct="1">
        <a:lnSpc>
          <a:spcPct val="100000"/>
        </a:lnSpc>
        <a:spcBef>
          <a:spcPts val="900"/>
        </a:spcBef>
        <a:spcAft>
          <a:spcPts val="900"/>
        </a:spcAft>
        <a:buFont typeface="Arial" panose="020B0604020202020204" pitchFamily="34" charset="0"/>
        <a:buNone/>
        <a:defRPr sz="1500" b="1" kern="1200">
          <a:solidFill>
            <a:schemeClr val="accent4"/>
          </a:solidFill>
          <a:latin typeface="+mn-lt"/>
          <a:ea typeface="+mn-ea"/>
          <a:cs typeface="+mn-cs"/>
        </a:defRPr>
      </a:lvl1pPr>
      <a:lvl2pPr marL="180000" indent="-180000" algn="l" defTabSz="685800" rtl="0" eaLnBrk="1" latinLnBrk="0" hangingPunct="1">
        <a:lnSpc>
          <a:spcPct val="120000"/>
        </a:lnSpc>
        <a:spcBef>
          <a:spcPts val="900"/>
        </a:spcBef>
        <a:buClr>
          <a:schemeClr val="tx2"/>
        </a:buClr>
        <a:buSzPct val="90000"/>
        <a:buFont typeface="Arial" panose="020B0604020202020204" pitchFamily="34" charset="0"/>
        <a:buChar char="▌"/>
        <a:defRPr sz="1400" kern="1200">
          <a:solidFill>
            <a:schemeClr val="accent5"/>
          </a:solidFill>
          <a:latin typeface="+mn-lt"/>
          <a:ea typeface="+mn-ea"/>
          <a:cs typeface="+mn-cs"/>
        </a:defRPr>
      </a:lvl2pPr>
      <a:lvl3pPr marL="317500" indent="-136525" algn="l" defTabSz="685800" rtl="0" eaLnBrk="1" latinLnBrk="0" hangingPunct="1">
        <a:lnSpc>
          <a:spcPct val="90000"/>
        </a:lnSpc>
        <a:spcBef>
          <a:spcPts val="600"/>
        </a:spcBef>
        <a:buClr>
          <a:schemeClr val="accent3"/>
        </a:buClr>
        <a:buFont typeface="Wingdings" panose="05000000000000000000" pitchFamily="2" charset="2"/>
        <a:buChar char="§"/>
        <a:defRPr sz="1200" kern="1200">
          <a:solidFill>
            <a:schemeClr val="accent5"/>
          </a:solidFill>
          <a:latin typeface="+mn-lt"/>
          <a:ea typeface="+mn-ea"/>
          <a:cs typeface="+mn-cs"/>
        </a:defRPr>
      </a:lvl3pPr>
      <a:lvl4pPr marL="450000" indent="-171450" algn="l" defTabSz="685800" rtl="0" eaLnBrk="1" latinLnBrk="0" hangingPunct="1">
        <a:lnSpc>
          <a:spcPct val="100000"/>
        </a:lnSpc>
        <a:spcBef>
          <a:spcPts val="600"/>
        </a:spcBef>
        <a:buClr>
          <a:schemeClr val="tx2"/>
        </a:buClr>
        <a:buSzPct val="90000"/>
        <a:buFont typeface="Arial" panose="020B0604020202020204" pitchFamily="34" charset="0"/>
        <a:buChar char="│"/>
        <a:defRPr sz="1200" kern="1200">
          <a:solidFill>
            <a:schemeClr val="accent5"/>
          </a:solidFill>
          <a:latin typeface="+mn-lt"/>
          <a:ea typeface="+mn-ea"/>
          <a:cs typeface="+mn-cs"/>
        </a:defRPr>
      </a:lvl4pPr>
      <a:lvl5pPr marL="304800" indent="0" algn="l" defTabSz="685800" rtl="0" eaLnBrk="1" latinLnBrk="0" hangingPunct="1">
        <a:lnSpc>
          <a:spcPct val="100000"/>
        </a:lnSpc>
        <a:spcBef>
          <a:spcPts val="600"/>
        </a:spcBef>
        <a:buFont typeface="Arial" panose="020B0604020202020204" pitchFamily="34" charset="0"/>
        <a:buNone/>
        <a:defRPr sz="1200" kern="1200">
          <a:solidFill>
            <a:schemeClr val="accent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6528" y="6353637"/>
            <a:ext cx="223388" cy="291023"/>
          </a:xfrm>
          <a:prstGeom prst="rect">
            <a:avLst/>
          </a:prstGeom>
        </p:spPr>
      </p:pic>
      <p:sp>
        <p:nvSpPr>
          <p:cNvPr id="2" name="Title Placeholder 1"/>
          <p:cNvSpPr>
            <a:spLocks noGrp="1"/>
          </p:cNvSpPr>
          <p:nvPr>
            <p:ph type="title"/>
          </p:nvPr>
        </p:nvSpPr>
        <p:spPr>
          <a:xfrm>
            <a:off x="971580" y="331259"/>
            <a:ext cx="7578725" cy="338554"/>
          </a:xfrm>
          <a:prstGeom prst="rect">
            <a:avLst/>
          </a:prstGeom>
        </p:spPr>
        <p:txBody>
          <a:bodyPr vert="horz" wrap="square" lIns="0" tIns="0" rIns="0" bIns="0" rtlCol="0" anchor="t" anchorCtr="0">
            <a:spAutoFit/>
          </a:bodyPr>
          <a:lstStyle/>
          <a:p>
            <a:r>
              <a:rPr lang="en-US" noProof="1" smtClean="0"/>
              <a:t>Insert title</a:t>
            </a:r>
            <a:endParaRPr lang="en-US" noProof="1"/>
          </a:p>
        </p:txBody>
      </p:sp>
      <p:sp>
        <p:nvSpPr>
          <p:cNvPr id="3" name="Text Placeholder 2"/>
          <p:cNvSpPr>
            <a:spLocks noGrp="1"/>
          </p:cNvSpPr>
          <p:nvPr>
            <p:ph type="body" idx="1"/>
          </p:nvPr>
        </p:nvSpPr>
        <p:spPr>
          <a:xfrm>
            <a:off x="713186" y="1502833"/>
            <a:ext cx="7826338" cy="4351339"/>
          </a:xfrm>
          <a:prstGeom prst="rect">
            <a:avLst/>
          </a:prstGeom>
        </p:spPr>
        <p:txBody>
          <a:bodyPr vert="horz" lIns="0" tIns="0" rIns="0" bIns="0" rtlCol="0" anchor="t" anchorCtr="0">
            <a:noAutofit/>
          </a:bodyPr>
          <a:lstStyle/>
          <a:p>
            <a:pPr lvl="0"/>
            <a:r>
              <a:rPr lang="en-US" noProof="1" smtClean="0"/>
              <a:t>Insert text</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2"/>
          </p:nvPr>
        </p:nvSpPr>
        <p:spPr>
          <a:xfrm>
            <a:off x="5997595" y="6436818"/>
            <a:ext cx="1958975" cy="138499"/>
          </a:xfrm>
          <a:prstGeom prst="rect">
            <a:avLst/>
          </a:prstGeom>
        </p:spPr>
        <p:txBody>
          <a:bodyPr vert="horz" wrap="square" lIns="0" tIns="0" rIns="0" bIns="0" rtlCol="0" anchor="t" anchorCtr="0">
            <a:spAutoFit/>
          </a:bodyPr>
          <a:lstStyle>
            <a:lvl1pPr algn="r">
              <a:defRPr sz="900">
                <a:solidFill>
                  <a:schemeClr val="accent5"/>
                </a:solidFill>
              </a:defRPr>
            </a:lvl1pPr>
          </a:lstStyle>
          <a:p>
            <a:pPr defTabSz="685800"/>
            <a:fld id="{E763FBF2-F1FE-49C2-A704-5B32589ACC2E}" type="datetime1">
              <a:rPr lang="en-US" noProof="1" smtClean="0">
                <a:solidFill>
                  <a:srgbClr val="646567"/>
                </a:solidFill>
              </a:rPr>
              <a:pPr defTabSz="685800"/>
              <a:t>4/17/2016</a:t>
            </a:fld>
            <a:endParaRPr lang="en-US" noProof="1">
              <a:solidFill>
                <a:srgbClr val="646567"/>
              </a:solidFill>
            </a:endParaRPr>
          </a:p>
        </p:txBody>
      </p:sp>
      <p:sp>
        <p:nvSpPr>
          <p:cNvPr id="5" name="Footer Placeholder 4"/>
          <p:cNvSpPr>
            <a:spLocks noGrp="1"/>
          </p:cNvSpPr>
          <p:nvPr>
            <p:ph type="ftr" sz="quarter" idx="3"/>
          </p:nvPr>
        </p:nvSpPr>
        <p:spPr>
          <a:xfrm>
            <a:off x="713219" y="6436818"/>
            <a:ext cx="4037111" cy="138499"/>
          </a:xfrm>
          <a:prstGeom prst="rect">
            <a:avLst/>
          </a:prstGeom>
        </p:spPr>
        <p:txBody>
          <a:bodyPr vert="horz" wrap="square" lIns="0" tIns="0" rIns="0" bIns="0" rtlCol="0" anchor="t" anchorCtr="0">
            <a:spAutoFit/>
          </a:bodyPr>
          <a:lstStyle>
            <a:lvl1pPr algn="l">
              <a:defRPr sz="900">
                <a:solidFill>
                  <a:srgbClr val="646567"/>
                </a:solidFill>
              </a:defRPr>
            </a:lvl1pPr>
          </a:lstStyle>
          <a:p>
            <a:pPr defTabSz="685800"/>
            <a:endParaRPr lang="en-US" noProof="1"/>
          </a:p>
        </p:txBody>
      </p:sp>
      <p:sp>
        <p:nvSpPr>
          <p:cNvPr id="6" name="Slide Number Placeholder 5"/>
          <p:cNvSpPr>
            <a:spLocks noGrp="1"/>
          </p:cNvSpPr>
          <p:nvPr>
            <p:ph type="sldNum" sz="quarter" idx="4"/>
          </p:nvPr>
        </p:nvSpPr>
        <p:spPr>
          <a:xfrm>
            <a:off x="7997828" y="6436818"/>
            <a:ext cx="541699" cy="138499"/>
          </a:xfrm>
          <a:prstGeom prst="rect">
            <a:avLst/>
          </a:prstGeom>
        </p:spPr>
        <p:txBody>
          <a:bodyPr vert="horz" wrap="square" lIns="0" tIns="0" rIns="0" bIns="0" rtlCol="0" anchor="t" anchorCtr="0">
            <a:spAutoFit/>
          </a:bodyPr>
          <a:lstStyle>
            <a:lvl1pPr algn="r">
              <a:defRPr sz="900">
                <a:solidFill>
                  <a:schemeClr val="accent5"/>
                </a:solidFill>
              </a:defRPr>
            </a:lvl1pPr>
          </a:lstStyle>
          <a:p>
            <a:pPr defTabSz="685800"/>
            <a:fld id="{C9DBEB70-9CFF-41F1-ABC9-7EC0584F3F8E}" type="slidenum">
              <a:rPr lang="en-US" noProof="1" smtClean="0">
                <a:solidFill>
                  <a:srgbClr val="646567"/>
                </a:solidFill>
              </a:rPr>
              <a:pPr defTabSz="685800"/>
              <a:t>‹#›</a:t>
            </a:fld>
            <a:endParaRPr lang="en-US" noProof="1">
              <a:solidFill>
                <a:srgbClr val="646567"/>
              </a:solidFill>
            </a:endParaRPr>
          </a:p>
        </p:txBody>
      </p:sp>
      <p:sp>
        <p:nvSpPr>
          <p:cNvPr id="7" name="Rectangle 6"/>
          <p:cNvSpPr/>
          <p:nvPr/>
        </p:nvSpPr>
        <p:spPr>
          <a:xfrm>
            <a:off x="0" y="0"/>
            <a:ext cx="9144000" cy="68580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noProof="1">
              <a:solidFill>
                <a:prstClr val="white"/>
              </a:solidFill>
            </a:endParaRPr>
          </a:p>
        </p:txBody>
      </p:sp>
    </p:spTree>
    <p:extLst>
      <p:ext uri="{BB962C8B-B14F-4D97-AF65-F5344CB8AC3E}">
        <p14:creationId xmlns:p14="http://schemas.microsoft.com/office/powerpoint/2010/main" val="2093254651"/>
      </p:ext>
    </p:extLst>
  </p:cSld>
  <p:clrMap bg1="lt1" tx1="dk1" bg2="lt2" tx2="dk2" accent1="accent1" accent2="accent2" accent3="accent3" accent4="accent4" accent5="accent5" accent6="accent6" hlink="hlink" folHlink="folHlink"/>
  <p:sldLayoutIdLst>
    <p:sldLayoutId id="2147483713" r:id="rId1"/>
  </p:sldLayoutIdLst>
  <p:timing>
    <p:tnLst>
      <p:par>
        <p:cTn id="1" dur="indefinite" restart="never" nodeType="tmRoot"/>
      </p:par>
    </p:tnLst>
  </p:timing>
  <p:hf hdr="0" ftr="0" dt="0"/>
  <p:txStyles>
    <p:titleStyle>
      <a:lvl1pPr algn="l" defTabSz="685800" rtl="0" eaLnBrk="1" latinLnBrk="0" hangingPunct="1">
        <a:lnSpc>
          <a:spcPct val="100000"/>
        </a:lnSpc>
        <a:spcBef>
          <a:spcPct val="0"/>
        </a:spcBef>
        <a:buNone/>
        <a:defRPr sz="2200" kern="1200" cap="all" baseline="0">
          <a:solidFill>
            <a:schemeClr val="accent1"/>
          </a:solidFill>
          <a:latin typeface="+mj-lt"/>
          <a:ea typeface="+mj-ea"/>
          <a:cs typeface="+mj-cs"/>
        </a:defRPr>
      </a:lvl1pPr>
    </p:titleStyle>
    <p:bodyStyle>
      <a:lvl1pPr marL="0" indent="0" algn="l" defTabSz="685800" rtl="0" eaLnBrk="1" latinLnBrk="0" hangingPunct="1">
        <a:lnSpc>
          <a:spcPct val="100000"/>
        </a:lnSpc>
        <a:spcBef>
          <a:spcPts val="900"/>
        </a:spcBef>
        <a:spcAft>
          <a:spcPts val="900"/>
        </a:spcAft>
        <a:buFont typeface="Arial" panose="020B0604020202020204" pitchFamily="34" charset="0"/>
        <a:buNone/>
        <a:defRPr sz="1500" b="1" kern="1200">
          <a:solidFill>
            <a:schemeClr val="accent4"/>
          </a:solidFill>
          <a:latin typeface="+mn-lt"/>
          <a:ea typeface="+mn-ea"/>
          <a:cs typeface="+mn-cs"/>
        </a:defRPr>
      </a:lvl1pPr>
      <a:lvl2pPr marL="180000" indent="-180000" algn="l" defTabSz="685800" rtl="0" eaLnBrk="1" latinLnBrk="0" hangingPunct="1">
        <a:lnSpc>
          <a:spcPct val="120000"/>
        </a:lnSpc>
        <a:spcBef>
          <a:spcPts val="900"/>
        </a:spcBef>
        <a:buClr>
          <a:schemeClr val="tx2"/>
        </a:buClr>
        <a:buSzPct val="90000"/>
        <a:buFont typeface="Arial" panose="020B0604020202020204" pitchFamily="34" charset="0"/>
        <a:buChar char="▌"/>
        <a:defRPr sz="1400" kern="1200">
          <a:solidFill>
            <a:schemeClr val="accent5"/>
          </a:solidFill>
          <a:latin typeface="+mn-lt"/>
          <a:ea typeface="+mn-ea"/>
          <a:cs typeface="+mn-cs"/>
        </a:defRPr>
      </a:lvl2pPr>
      <a:lvl3pPr marL="317500" indent="-136525" algn="l" defTabSz="685800" rtl="0" eaLnBrk="1" latinLnBrk="0" hangingPunct="1">
        <a:lnSpc>
          <a:spcPct val="90000"/>
        </a:lnSpc>
        <a:spcBef>
          <a:spcPts val="600"/>
        </a:spcBef>
        <a:buClr>
          <a:schemeClr val="accent3"/>
        </a:buClr>
        <a:buFont typeface="Wingdings" panose="05000000000000000000" pitchFamily="2" charset="2"/>
        <a:buChar char="§"/>
        <a:defRPr sz="1200" kern="1200">
          <a:solidFill>
            <a:schemeClr val="accent5"/>
          </a:solidFill>
          <a:latin typeface="+mn-lt"/>
          <a:ea typeface="+mn-ea"/>
          <a:cs typeface="+mn-cs"/>
        </a:defRPr>
      </a:lvl3pPr>
      <a:lvl4pPr marL="450000" indent="-171450" algn="l" defTabSz="685800" rtl="0" eaLnBrk="1" latinLnBrk="0" hangingPunct="1">
        <a:lnSpc>
          <a:spcPct val="100000"/>
        </a:lnSpc>
        <a:spcBef>
          <a:spcPts val="600"/>
        </a:spcBef>
        <a:buClr>
          <a:schemeClr val="tx2"/>
        </a:buClr>
        <a:buSzPct val="90000"/>
        <a:buFont typeface="Arial" panose="020B0604020202020204" pitchFamily="34" charset="0"/>
        <a:buChar char="│"/>
        <a:defRPr sz="1200" kern="1200">
          <a:solidFill>
            <a:schemeClr val="accent5"/>
          </a:solidFill>
          <a:latin typeface="+mn-lt"/>
          <a:ea typeface="+mn-ea"/>
          <a:cs typeface="+mn-cs"/>
        </a:defRPr>
      </a:lvl4pPr>
      <a:lvl5pPr marL="304800" indent="0" algn="l" defTabSz="685800" rtl="0" eaLnBrk="1" latinLnBrk="0" hangingPunct="1">
        <a:lnSpc>
          <a:spcPct val="100000"/>
        </a:lnSpc>
        <a:spcBef>
          <a:spcPts val="600"/>
        </a:spcBef>
        <a:buFont typeface="Arial" panose="020B0604020202020204" pitchFamily="34" charset="0"/>
        <a:buNone/>
        <a:defRPr sz="1200" kern="1200">
          <a:solidFill>
            <a:schemeClr val="accent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6528" y="6353626"/>
            <a:ext cx="223388" cy="291023"/>
          </a:xfrm>
          <a:prstGeom prst="rect">
            <a:avLst/>
          </a:prstGeom>
        </p:spPr>
      </p:pic>
      <p:sp>
        <p:nvSpPr>
          <p:cNvPr id="2" name="Title Placeholder 1"/>
          <p:cNvSpPr>
            <a:spLocks noGrp="1"/>
          </p:cNvSpPr>
          <p:nvPr>
            <p:ph type="title"/>
          </p:nvPr>
        </p:nvSpPr>
        <p:spPr>
          <a:xfrm>
            <a:off x="971569" y="331259"/>
            <a:ext cx="7578725" cy="338554"/>
          </a:xfrm>
          <a:prstGeom prst="rect">
            <a:avLst/>
          </a:prstGeom>
        </p:spPr>
        <p:txBody>
          <a:bodyPr vert="horz" wrap="square" lIns="0" tIns="0" rIns="0" bIns="0" rtlCol="0" anchor="t" anchorCtr="0">
            <a:spAutoFit/>
          </a:bodyPr>
          <a:lstStyle/>
          <a:p>
            <a:r>
              <a:rPr lang="en-US" noProof="1" smtClean="0"/>
              <a:t>Insert title</a:t>
            </a:r>
            <a:endParaRPr lang="en-US" noProof="1"/>
          </a:p>
        </p:txBody>
      </p:sp>
      <p:sp>
        <p:nvSpPr>
          <p:cNvPr id="3" name="Text Placeholder 2"/>
          <p:cNvSpPr>
            <a:spLocks noGrp="1"/>
          </p:cNvSpPr>
          <p:nvPr>
            <p:ph type="body" idx="1"/>
          </p:nvPr>
        </p:nvSpPr>
        <p:spPr>
          <a:xfrm>
            <a:off x="713186" y="1502833"/>
            <a:ext cx="7826338" cy="4351339"/>
          </a:xfrm>
          <a:prstGeom prst="rect">
            <a:avLst/>
          </a:prstGeom>
        </p:spPr>
        <p:txBody>
          <a:bodyPr vert="horz" lIns="0" tIns="0" rIns="0" bIns="0" rtlCol="0" anchor="t" anchorCtr="0">
            <a:noAutofit/>
          </a:bodyPr>
          <a:lstStyle/>
          <a:p>
            <a:pPr lvl="0"/>
            <a:r>
              <a:rPr lang="en-US" noProof="1" smtClean="0"/>
              <a:t>Insert text</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2"/>
          </p:nvPr>
        </p:nvSpPr>
        <p:spPr>
          <a:xfrm>
            <a:off x="5997594" y="6436802"/>
            <a:ext cx="1958975" cy="138499"/>
          </a:xfrm>
          <a:prstGeom prst="rect">
            <a:avLst/>
          </a:prstGeom>
        </p:spPr>
        <p:txBody>
          <a:bodyPr vert="horz" wrap="square" lIns="0" tIns="0" rIns="0" bIns="0" rtlCol="0" anchor="t" anchorCtr="0">
            <a:spAutoFit/>
          </a:bodyPr>
          <a:lstStyle>
            <a:lvl1pPr algn="r">
              <a:defRPr sz="900">
                <a:solidFill>
                  <a:schemeClr val="accent5"/>
                </a:solidFill>
              </a:defRPr>
            </a:lvl1pPr>
          </a:lstStyle>
          <a:p>
            <a:pPr defTabSz="685800"/>
            <a:fld id="{E763FBF2-F1FE-49C2-A704-5B32589ACC2E}" type="datetime1">
              <a:rPr lang="en-US" noProof="1" smtClean="0">
                <a:solidFill>
                  <a:srgbClr val="646567"/>
                </a:solidFill>
              </a:rPr>
              <a:pPr defTabSz="685800"/>
              <a:t>4/17/2016</a:t>
            </a:fld>
            <a:endParaRPr lang="en-US" noProof="1">
              <a:solidFill>
                <a:srgbClr val="646567"/>
              </a:solidFill>
            </a:endParaRPr>
          </a:p>
        </p:txBody>
      </p:sp>
      <p:sp>
        <p:nvSpPr>
          <p:cNvPr id="5" name="Footer Placeholder 4"/>
          <p:cNvSpPr>
            <a:spLocks noGrp="1"/>
          </p:cNvSpPr>
          <p:nvPr>
            <p:ph type="ftr" sz="quarter" idx="3"/>
          </p:nvPr>
        </p:nvSpPr>
        <p:spPr>
          <a:xfrm>
            <a:off x="713205" y="6436802"/>
            <a:ext cx="4037111" cy="138499"/>
          </a:xfrm>
          <a:prstGeom prst="rect">
            <a:avLst/>
          </a:prstGeom>
        </p:spPr>
        <p:txBody>
          <a:bodyPr vert="horz" wrap="square" lIns="0" tIns="0" rIns="0" bIns="0" rtlCol="0" anchor="t" anchorCtr="0">
            <a:spAutoFit/>
          </a:bodyPr>
          <a:lstStyle>
            <a:lvl1pPr algn="l">
              <a:defRPr sz="900">
                <a:solidFill>
                  <a:srgbClr val="646567"/>
                </a:solidFill>
              </a:defRPr>
            </a:lvl1pPr>
          </a:lstStyle>
          <a:p>
            <a:pPr defTabSz="685800"/>
            <a:endParaRPr lang="en-US" noProof="1"/>
          </a:p>
        </p:txBody>
      </p:sp>
      <p:sp>
        <p:nvSpPr>
          <p:cNvPr id="6" name="Slide Number Placeholder 5"/>
          <p:cNvSpPr>
            <a:spLocks noGrp="1"/>
          </p:cNvSpPr>
          <p:nvPr>
            <p:ph type="sldNum" sz="quarter" idx="4"/>
          </p:nvPr>
        </p:nvSpPr>
        <p:spPr>
          <a:xfrm>
            <a:off x="7997828" y="6436802"/>
            <a:ext cx="541699" cy="138499"/>
          </a:xfrm>
          <a:prstGeom prst="rect">
            <a:avLst/>
          </a:prstGeom>
        </p:spPr>
        <p:txBody>
          <a:bodyPr vert="horz" wrap="square" lIns="0" tIns="0" rIns="0" bIns="0" rtlCol="0" anchor="t" anchorCtr="0">
            <a:spAutoFit/>
          </a:bodyPr>
          <a:lstStyle>
            <a:lvl1pPr algn="r">
              <a:defRPr sz="900">
                <a:solidFill>
                  <a:schemeClr val="accent5"/>
                </a:solidFill>
              </a:defRPr>
            </a:lvl1pPr>
          </a:lstStyle>
          <a:p>
            <a:pPr defTabSz="685800"/>
            <a:fld id="{C9DBEB70-9CFF-41F1-ABC9-7EC0584F3F8E}" type="slidenum">
              <a:rPr lang="en-US" noProof="1" smtClean="0">
                <a:solidFill>
                  <a:srgbClr val="646567"/>
                </a:solidFill>
              </a:rPr>
              <a:pPr defTabSz="685800"/>
              <a:t>‹#›</a:t>
            </a:fld>
            <a:endParaRPr lang="en-US" noProof="1">
              <a:solidFill>
                <a:srgbClr val="646567"/>
              </a:solidFill>
            </a:endParaRPr>
          </a:p>
        </p:txBody>
      </p:sp>
      <p:sp>
        <p:nvSpPr>
          <p:cNvPr id="7" name="Rectangle 6"/>
          <p:cNvSpPr/>
          <p:nvPr/>
        </p:nvSpPr>
        <p:spPr>
          <a:xfrm>
            <a:off x="0" y="0"/>
            <a:ext cx="9144000" cy="68580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noProof="1">
              <a:solidFill>
                <a:prstClr val="white"/>
              </a:solidFill>
            </a:endParaRPr>
          </a:p>
        </p:txBody>
      </p:sp>
    </p:spTree>
    <p:extLst>
      <p:ext uri="{BB962C8B-B14F-4D97-AF65-F5344CB8AC3E}">
        <p14:creationId xmlns:p14="http://schemas.microsoft.com/office/powerpoint/2010/main" val="2093254651"/>
      </p:ext>
    </p:extLst>
  </p:cSld>
  <p:clrMap bg1="lt1" tx1="dk1" bg2="lt2" tx2="dk2" accent1="accent1" accent2="accent2" accent3="accent3" accent4="accent4" accent5="accent5" accent6="accent6" hlink="hlink" folHlink="folHlink"/>
  <p:sldLayoutIdLst>
    <p:sldLayoutId id="2147483715" r:id="rId1"/>
  </p:sldLayoutIdLst>
  <p:timing>
    <p:tnLst>
      <p:par>
        <p:cTn id="1" dur="indefinite" restart="never" nodeType="tmRoot"/>
      </p:par>
    </p:tnLst>
  </p:timing>
  <p:hf hdr="0" ftr="0" dt="0"/>
  <p:txStyles>
    <p:titleStyle>
      <a:lvl1pPr algn="l" defTabSz="685800" rtl="0" eaLnBrk="1" latinLnBrk="0" hangingPunct="1">
        <a:lnSpc>
          <a:spcPct val="100000"/>
        </a:lnSpc>
        <a:spcBef>
          <a:spcPct val="0"/>
        </a:spcBef>
        <a:buNone/>
        <a:defRPr sz="2200" kern="1200" cap="all" baseline="0">
          <a:solidFill>
            <a:schemeClr val="accent1"/>
          </a:solidFill>
          <a:latin typeface="+mj-lt"/>
          <a:ea typeface="+mj-ea"/>
          <a:cs typeface="+mj-cs"/>
        </a:defRPr>
      </a:lvl1pPr>
    </p:titleStyle>
    <p:bodyStyle>
      <a:lvl1pPr marL="0" indent="0" algn="l" defTabSz="685800" rtl="0" eaLnBrk="1" latinLnBrk="0" hangingPunct="1">
        <a:lnSpc>
          <a:spcPct val="100000"/>
        </a:lnSpc>
        <a:spcBef>
          <a:spcPts val="900"/>
        </a:spcBef>
        <a:spcAft>
          <a:spcPts val="900"/>
        </a:spcAft>
        <a:buFont typeface="Arial" panose="020B0604020202020204" pitchFamily="34" charset="0"/>
        <a:buNone/>
        <a:defRPr sz="1500" b="1" kern="1200">
          <a:solidFill>
            <a:schemeClr val="accent4"/>
          </a:solidFill>
          <a:latin typeface="+mn-lt"/>
          <a:ea typeface="+mn-ea"/>
          <a:cs typeface="+mn-cs"/>
        </a:defRPr>
      </a:lvl1pPr>
      <a:lvl2pPr marL="180000" indent="-180000" algn="l" defTabSz="685800" rtl="0" eaLnBrk="1" latinLnBrk="0" hangingPunct="1">
        <a:lnSpc>
          <a:spcPct val="120000"/>
        </a:lnSpc>
        <a:spcBef>
          <a:spcPts val="900"/>
        </a:spcBef>
        <a:buClr>
          <a:schemeClr val="tx2"/>
        </a:buClr>
        <a:buSzPct val="90000"/>
        <a:buFont typeface="Arial" panose="020B0604020202020204" pitchFamily="34" charset="0"/>
        <a:buChar char="▌"/>
        <a:defRPr sz="1400" kern="1200">
          <a:solidFill>
            <a:schemeClr val="accent5"/>
          </a:solidFill>
          <a:latin typeface="+mn-lt"/>
          <a:ea typeface="+mn-ea"/>
          <a:cs typeface="+mn-cs"/>
        </a:defRPr>
      </a:lvl2pPr>
      <a:lvl3pPr marL="317500" indent="-136525" algn="l" defTabSz="685800" rtl="0" eaLnBrk="1" latinLnBrk="0" hangingPunct="1">
        <a:lnSpc>
          <a:spcPct val="90000"/>
        </a:lnSpc>
        <a:spcBef>
          <a:spcPts val="600"/>
        </a:spcBef>
        <a:buClr>
          <a:schemeClr val="accent3"/>
        </a:buClr>
        <a:buFont typeface="Wingdings" panose="05000000000000000000" pitchFamily="2" charset="2"/>
        <a:buChar char="§"/>
        <a:defRPr sz="1200" kern="1200">
          <a:solidFill>
            <a:schemeClr val="accent5"/>
          </a:solidFill>
          <a:latin typeface="+mn-lt"/>
          <a:ea typeface="+mn-ea"/>
          <a:cs typeface="+mn-cs"/>
        </a:defRPr>
      </a:lvl3pPr>
      <a:lvl4pPr marL="450000" indent="-171450" algn="l" defTabSz="685800" rtl="0" eaLnBrk="1" latinLnBrk="0" hangingPunct="1">
        <a:lnSpc>
          <a:spcPct val="100000"/>
        </a:lnSpc>
        <a:spcBef>
          <a:spcPts val="600"/>
        </a:spcBef>
        <a:buClr>
          <a:schemeClr val="tx2"/>
        </a:buClr>
        <a:buSzPct val="90000"/>
        <a:buFont typeface="Arial" panose="020B0604020202020204" pitchFamily="34" charset="0"/>
        <a:buChar char="│"/>
        <a:defRPr sz="1200" kern="1200">
          <a:solidFill>
            <a:schemeClr val="accent5"/>
          </a:solidFill>
          <a:latin typeface="+mn-lt"/>
          <a:ea typeface="+mn-ea"/>
          <a:cs typeface="+mn-cs"/>
        </a:defRPr>
      </a:lvl4pPr>
      <a:lvl5pPr marL="304800" indent="0" algn="l" defTabSz="685800" rtl="0" eaLnBrk="1" latinLnBrk="0" hangingPunct="1">
        <a:lnSpc>
          <a:spcPct val="100000"/>
        </a:lnSpc>
        <a:spcBef>
          <a:spcPts val="600"/>
        </a:spcBef>
        <a:buFont typeface="Arial" panose="020B0604020202020204" pitchFamily="34" charset="0"/>
        <a:buNone/>
        <a:defRPr sz="1200" kern="1200">
          <a:solidFill>
            <a:schemeClr val="accent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842" name="Group 2"/>
          <p:cNvGrpSpPr>
            <a:grpSpLocks/>
          </p:cNvGrpSpPr>
          <p:nvPr/>
        </p:nvGrpSpPr>
        <p:grpSpPr bwMode="auto">
          <a:xfrm>
            <a:off x="0" y="0"/>
            <a:ext cx="7620000" cy="6858000"/>
            <a:chOff x="0" y="0"/>
            <a:chExt cx="4800" cy="4320"/>
          </a:xfrm>
        </p:grpSpPr>
        <p:grpSp>
          <p:nvGrpSpPr>
            <p:cNvPr id="35843" name="Group 3"/>
            <p:cNvGrpSpPr>
              <a:grpSpLocks/>
            </p:cNvGrpSpPr>
            <p:nvPr userDrawn="1"/>
          </p:nvGrpSpPr>
          <p:grpSpPr bwMode="auto">
            <a:xfrm>
              <a:off x="0" y="0"/>
              <a:ext cx="2016" cy="4320"/>
              <a:chOff x="0" y="0"/>
              <a:chExt cx="2016" cy="4320"/>
            </a:xfrm>
          </p:grpSpPr>
          <p:sp>
            <p:nvSpPr>
              <p:cNvPr id="35844"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dirty="0">
                  <a:solidFill>
                    <a:srgbClr val="003366"/>
                  </a:solidFill>
                </a:endParaRPr>
              </a:p>
            </p:txBody>
          </p:sp>
          <p:sp>
            <p:nvSpPr>
              <p:cNvPr id="35845"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fontAlgn="base" hangingPunct="0">
                  <a:spcBef>
                    <a:spcPct val="0"/>
                  </a:spcBef>
                  <a:spcAft>
                    <a:spcPct val="0"/>
                  </a:spcAft>
                </a:pPr>
                <a:endParaRPr lang="en-US" dirty="0">
                  <a:solidFill>
                    <a:srgbClr val="003366"/>
                  </a:solidFill>
                </a:endParaRPr>
              </a:p>
            </p:txBody>
          </p:sp>
        </p:grpSp>
        <p:grpSp>
          <p:nvGrpSpPr>
            <p:cNvPr id="35846" name="Group 6"/>
            <p:cNvGrpSpPr>
              <a:grpSpLocks/>
            </p:cNvGrpSpPr>
            <p:nvPr/>
          </p:nvGrpSpPr>
          <p:grpSpPr bwMode="auto">
            <a:xfrm>
              <a:off x="144" y="1248"/>
              <a:ext cx="4656" cy="201"/>
              <a:chOff x="144" y="1248"/>
              <a:chExt cx="4656" cy="201"/>
            </a:xfrm>
          </p:grpSpPr>
          <p:sp>
            <p:nvSpPr>
              <p:cNvPr id="35847"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dirty="0">
                  <a:solidFill>
                    <a:srgbClr val="003366"/>
                  </a:solidFill>
                </a:endParaRPr>
              </a:p>
            </p:txBody>
          </p:sp>
          <p:sp>
            <p:nvSpPr>
              <p:cNvPr id="35848"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dirty="0">
                  <a:solidFill>
                    <a:srgbClr val="003366"/>
                  </a:solidFill>
                </a:endParaRPr>
              </a:p>
            </p:txBody>
          </p:sp>
        </p:grpSp>
      </p:grpSp>
      <p:sp>
        <p:nvSpPr>
          <p:cNvPr id="35849"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5850" name="Rectangle 10"/>
          <p:cNvSpPr>
            <a:spLocks noGrp="1" noChangeArrowheads="1"/>
          </p:cNvSpPr>
          <p:nvPr>
            <p:ph type="body" idx="1"/>
          </p:nvPr>
        </p:nvSpPr>
        <p:spPr bwMode="auto">
          <a:xfrm>
            <a:off x="838227" y="2362201"/>
            <a:ext cx="76930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5851" name="Rectangle 11"/>
          <p:cNvSpPr>
            <a:spLocks noGrp="1" noChangeArrowheads="1"/>
          </p:cNvSpPr>
          <p:nvPr>
            <p:ph type="dt" sz="half" idx="2"/>
          </p:nvPr>
        </p:nvSpPr>
        <p:spPr bwMode="auto">
          <a:xfrm>
            <a:off x="2438419" y="6248461"/>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pPr fontAlgn="base">
              <a:spcBef>
                <a:spcPct val="0"/>
              </a:spcBef>
              <a:spcAft>
                <a:spcPct val="0"/>
              </a:spcAft>
            </a:pPr>
            <a:endParaRPr lang="en-US" altLang="en-US" dirty="0">
              <a:solidFill>
                <a:srgbClr val="003366"/>
              </a:solidFill>
            </a:endParaRPr>
          </a:p>
        </p:txBody>
      </p:sp>
      <p:sp>
        <p:nvSpPr>
          <p:cNvPr id="35852" name="Rectangle 12"/>
          <p:cNvSpPr>
            <a:spLocks noGrp="1" noChangeArrowheads="1"/>
          </p:cNvSpPr>
          <p:nvPr>
            <p:ph type="ftr" sz="quarter" idx="3"/>
          </p:nvPr>
        </p:nvSpPr>
        <p:spPr bwMode="auto">
          <a:xfrm>
            <a:off x="5791200" y="6248461"/>
            <a:ext cx="28971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pPr fontAlgn="base">
              <a:spcBef>
                <a:spcPct val="0"/>
              </a:spcBef>
              <a:spcAft>
                <a:spcPct val="0"/>
              </a:spcAft>
            </a:pPr>
            <a:endParaRPr lang="en-US" altLang="en-US" dirty="0">
              <a:solidFill>
                <a:srgbClr val="003366"/>
              </a:solidFill>
            </a:endParaRPr>
          </a:p>
        </p:txBody>
      </p:sp>
      <p:sp>
        <p:nvSpPr>
          <p:cNvPr id="35853" name="Rectangle 13"/>
          <p:cNvSpPr>
            <a:spLocks noGrp="1" noChangeArrowheads="1"/>
          </p:cNvSpPr>
          <p:nvPr>
            <p:ph type="sldNum" sz="quarter" idx="4"/>
          </p:nvPr>
        </p:nvSpPr>
        <p:spPr bwMode="auto">
          <a:xfrm>
            <a:off x="84143" y="6242109"/>
            <a:ext cx="587375" cy="488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pPr fontAlgn="base">
              <a:spcBef>
                <a:spcPct val="0"/>
              </a:spcBef>
              <a:spcAft>
                <a:spcPct val="0"/>
              </a:spcAft>
            </a:pPr>
            <a:fld id="{B3B0C391-9443-4857-B582-8EE7C4F97696}" type="slidenum">
              <a:rPr lang="en-US" altLang="en-US">
                <a:solidFill>
                  <a:srgbClr val="FFFFFF"/>
                </a:solidFill>
              </a:rPr>
              <a:pPr fontAlgn="base">
                <a:spcBef>
                  <a:spcPct val="0"/>
                </a:spcBef>
                <a:spcAft>
                  <a:spcPct val="0"/>
                </a:spcAft>
              </a:pPr>
              <a:t>‹#›</a:t>
            </a:fld>
            <a:endParaRPr lang="en-US" altLang="en-US" dirty="0">
              <a:solidFill>
                <a:srgbClr val="FFFFFF"/>
              </a:solidFill>
            </a:endParaRPr>
          </a:p>
        </p:txBody>
      </p:sp>
    </p:spTree>
    <p:extLst>
      <p:ext uri="{BB962C8B-B14F-4D97-AF65-F5344CB8AC3E}">
        <p14:creationId xmlns:p14="http://schemas.microsoft.com/office/powerpoint/2010/main" val="2060566774"/>
      </p:ext>
    </p:extLst>
  </p:cSld>
  <p:clrMap bg1="lt1" tx1="dk1" bg2="lt2" tx2="dk2" accent1="accent1" accent2="accent2" accent3="accent3" accent4="accent4" accent5="accent5" accent6="accent6" hlink="hlink" folHlink="folHlink"/>
  <p:sldLayoutIdLst>
    <p:sldLayoutId id="2147483685" r:id="rId1"/>
  </p:sldLayoutIdLst>
  <p:timing>
    <p:tnLst>
      <p:par>
        <p:cTn id="1" dur="indefinite" restart="never" nodeType="tmRoot"/>
      </p:par>
    </p:tnLst>
  </p:timing>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charset="0"/>
        </a:defRPr>
      </a:lvl2pPr>
      <a:lvl3pPr algn="l" rtl="0" fontAlgn="base">
        <a:lnSpc>
          <a:spcPct val="90000"/>
        </a:lnSpc>
        <a:spcBef>
          <a:spcPct val="0"/>
        </a:spcBef>
        <a:spcAft>
          <a:spcPct val="0"/>
        </a:spcAft>
        <a:defRPr sz="3600" b="1">
          <a:solidFill>
            <a:schemeClr val="tx2"/>
          </a:solidFill>
          <a:latin typeface="Arial" charset="0"/>
        </a:defRPr>
      </a:lvl3pPr>
      <a:lvl4pPr algn="l" rtl="0" fontAlgn="base">
        <a:lnSpc>
          <a:spcPct val="90000"/>
        </a:lnSpc>
        <a:spcBef>
          <a:spcPct val="0"/>
        </a:spcBef>
        <a:spcAft>
          <a:spcPct val="0"/>
        </a:spcAft>
        <a:defRPr sz="3600" b="1">
          <a:solidFill>
            <a:schemeClr val="tx2"/>
          </a:solidFill>
          <a:latin typeface="Arial" charset="0"/>
        </a:defRPr>
      </a:lvl4pPr>
      <a:lvl5pPr algn="l" rtl="0" fontAlgn="base">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5"/>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F03117E-9304-41AF-86C9-A93D4A6112B3}" type="datetimeFigureOut">
              <a:rPr lang="en-US" smtClean="0">
                <a:solidFill>
                  <a:srgbClr val="073E87"/>
                </a:solidFill>
              </a:rPr>
              <a:pPr/>
              <a:t>4/17/2016</a:t>
            </a:fld>
            <a:endParaRPr lang="en-US">
              <a:solidFill>
                <a:srgbClr val="073E87"/>
              </a:solidFill>
            </a:endParaRPr>
          </a:p>
        </p:txBody>
      </p:sp>
      <p:sp>
        <p:nvSpPr>
          <p:cNvPr id="5" name="Footer Placeholder 4"/>
          <p:cNvSpPr>
            <a:spLocks noGrp="1"/>
          </p:cNvSpPr>
          <p:nvPr>
            <p:ph type="ftr" sz="quarter" idx="3"/>
          </p:nvPr>
        </p:nvSpPr>
        <p:spPr>
          <a:xfrm>
            <a:off x="193650"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3991088" y="6250164"/>
            <a:ext cx="1161826" cy="365125"/>
          </a:xfrm>
          <a:prstGeom prst="rect">
            <a:avLst/>
          </a:prstGeom>
        </p:spPr>
        <p:txBody>
          <a:bodyPr vert="horz" lIns="91440" tIns="45720" rIns="91440" bIns="45720" rtlCol="0" anchor="ctr"/>
          <a:lstStyle>
            <a:lvl1pPr algn="ctr">
              <a:defRPr sz="1000">
                <a:solidFill>
                  <a:schemeClr val="tx2"/>
                </a:solidFill>
              </a:defRPr>
            </a:lvl1pPr>
          </a:lstStyle>
          <a:p>
            <a:fld id="{3940387F-7A7B-4EA2-A382-ECF09266AB94}"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872070"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7" r:id="rId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5"/>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F03117E-9304-41AF-86C9-A93D4A6112B3}" type="datetimeFigureOut">
              <a:rPr lang="en-US" smtClean="0">
                <a:solidFill>
                  <a:srgbClr val="073E87"/>
                </a:solidFill>
              </a:rPr>
              <a:pPr/>
              <a:t>4/17/2016</a:t>
            </a:fld>
            <a:endParaRPr lang="en-US">
              <a:solidFill>
                <a:srgbClr val="073E87"/>
              </a:solidFill>
            </a:endParaRPr>
          </a:p>
        </p:txBody>
      </p:sp>
      <p:sp>
        <p:nvSpPr>
          <p:cNvPr id="5" name="Footer Placeholder 4"/>
          <p:cNvSpPr>
            <a:spLocks noGrp="1"/>
          </p:cNvSpPr>
          <p:nvPr>
            <p:ph type="ftr" sz="quarter" idx="3"/>
          </p:nvPr>
        </p:nvSpPr>
        <p:spPr>
          <a:xfrm>
            <a:off x="193650"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3991088" y="6250164"/>
            <a:ext cx="1161826" cy="365125"/>
          </a:xfrm>
          <a:prstGeom prst="rect">
            <a:avLst/>
          </a:prstGeom>
        </p:spPr>
        <p:txBody>
          <a:bodyPr vert="horz" lIns="91440" tIns="45720" rIns="91440" bIns="45720" rtlCol="0" anchor="ctr"/>
          <a:lstStyle>
            <a:lvl1pPr algn="ctr">
              <a:defRPr sz="1000">
                <a:solidFill>
                  <a:schemeClr val="tx2"/>
                </a:solidFill>
              </a:defRPr>
            </a:lvl1pPr>
          </a:lstStyle>
          <a:p>
            <a:fld id="{3940387F-7A7B-4EA2-A382-ECF09266AB94}"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872070"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9" r:id="rId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5"/>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F03117E-9304-41AF-86C9-A93D4A6112B3}" type="datetimeFigureOut">
              <a:rPr lang="en-US" smtClean="0">
                <a:solidFill>
                  <a:srgbClr val="073E87"/>
                </a:solidFill>
              </a:rPr>
              <a:pPr/>
              <a:t>4/17/2016</a:t>
            </a:fld>
            <a:endParaRPr lang="en-US">
              <a:solidFill>
                <a:srgbClr val="073E87"/>
              </a:solidFill>
            </a:endParaRPr>
          </a:p>
        </p:txBody>
      </p:sp>
      <p:sp>
        <p:nvSpPr>
          <p:cNvPr id="5" name="Footer Placeholder 4"/>
          <p:cNvSpPr>
            <a:spLocks noGrp="1"/>
          </p:cNvSpPr>
          <p:nvPr>
            <p:ph type="ftr" sz="quarter" idx="3"/>
          </p:nvPr>
        </p:nvSpPr>
        <p:spPr>
          <a:xfrm>
            <a:off x="193650"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3991088" y="6250164"/>
            <a:ext cx="1161826" cy="365125"/>
          </a:xfrm>
          <a:prstGeom prst="rect">
            <a:avLst/>
          </a:prstGeom>
        </p:spPr>
        <p:txBody>
          <a:bodyPr vert="horz" lIns="91440" tIns="45720" rIns="91440" bIns="45720" rtlCol="0" anchor="ctr"/>
          <a:lstStyle>
            <a:lvl1pPr algn="ctr">
              <a:defRPr sz="1000">
                <a:solidFill>
                  <a:schemeClr val="tx2"/>
                </a:solidFill>
              </a:defRPr>
            </a:lvl1pPr>
          </a:lstStyle>
          <a:p>
            <a:fld id="{3940387F-7A7B-4EA2-A382-ECF09266AB94}"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872070"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1" r:id="rId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5"/>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F03117E-9304-41AF-86C9-A93D4A6112B3}" type="datetimeFigureOut">
              <a:rPr lang="en-US" smtClean="0">
                <a:solidFill>
                  <a:srgbClr val="073E87"/>
                </a:solidFill>
              </a:rPr>
              <a:pPr/>
              <a:t>4/17/2016</a:t>
            </a:fld>
            <a:endParaRPr lang="en-US">
              <a:solidFill>
                <a:srgbClr val="073E87"/>
              </a:solidFill>
            </a:endParaRPr>
          </a:p>
        </p:txBody>
      </p:sp>
      <p:sp>
        <p:nvSpPr>
          <p:cNvPr id="5" name="Footer Placeholder 4"/>
          <p:cNvSpPr>
            <a:spLocks noGrp="1"/>
          </p:cNvSpPr>
          <p:nvPr>
            <p:ph type="ftr" sz="quarter" idx="3"/>
          </p:nvPr>
        </p:nvSpPr>
        <p:spPr>
          <a:xfrm>
            <a:off x="193650"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3991088" y="6250164"/>
            <a:ext cx="1161826" cy="365125"/>
          </a:xfrm>
          <a:prstGeom prst="rect">
            <a:avLst/>
          </a:prstGeom>
        </p:spPr>
        <p:txBody>
          <a:bodyPr vert="horz" lIns="91440" tIns="45720" rIns="91440" bIns="45720" rtlCol="0" anchor="ctr"/>
          <a:lstStyle>
            <a:lvl1pPr algn="ctr">
              <a:defRPr sz="1000">
                <a:solidFill>
                  <a:schemeClr val="tx2"/>
                </a:solidFill>
              </a:defRPr>
            </a:lvl1pPr>
          </a:lstStyle>
          <a:p>
            <a:fld id="{3940387F-7A7B-4EA2-A382-ECF09266AB94}"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872070"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3" r:id="rId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5"/>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F03117E-9304-41AF-86C9-A93D4A6112B3}" type="datetimeFigureOut">
              <a:rPr lang="en-US" smtClean="0">
                <a:solidFill>
                  <a:srgbClr val="073E87"/>
                </a:solidFill>
              </a:rPr>
              <a:pPr/>
              <a:t>4/17/2016</a:t>
            </a:fld>
            <a:endParaRPr lang="en-US">
              <a:solidFill>
                <a:srgbClr val="073E87"/>
              </a:solidFill>
            </a:endParaRPr>
          </a:p>
        </p:txBody>
      </p:sp>
      <p:sp>
        <p:nvSpPr>
          <p:cNvPr id="5" name="Footer Placeholder 4"/>
          <p:cNvSpPr>
            <a:spLocks noGrp="1"/>
          </p:cNvSpPr>
          <p:nvPr>
            <p:ph type="ftr" sz="quarter" idx="3"/>
          </p:nvPr>
        </p:nvSpPr>
        <p:spPr>
          <a:xfrm>
            <a:off x="193650"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3991088" y="6250164"/>
            <a:ext cx="1161826" cy="365125"/>
          </a:xfrm>
          <a:prstGeom prst="rect">
            <a:avLst/>
          </a:prstGeom>
        </p:spPr>
        <p:txBody>
          <a:bodyPr vert="horz" lIns="91440" tIns="45720" rIns="91440" bIns="45720" rtlCol="0" anchor="ctr"/>
          <a:lstStyle>
            <a:lvl1pPr algn="ctr">
              <a:defRPr sz="1000">
                <a:solidFill>
                  <a:schemeClr val="tx2"/>
                </a:solidFill>
              </a:defRPr>
            </a:lvl1pPr>
          </a:lstStyle>
          <a:p>
            <a:fld id="{3940387F-7A7B-4EA2-A382-ECF09266AB94}"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872070"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6528" y="6353674"/>
            <a:ext cx="223388" cy="291023"/>
          </a:xfrm>
          <a:prstGeom prst="rect">
            <a:avLst/>
          </a:prstGeom>
        </p:spPr>
      </p:pic>
      <p:sp>
        <p:nvSpPr>
          <p:cNvPr id="2" name="Title Placeholder 1"/>
          <p:cNvSpPr>
            <a:spLocks noGrp="1"/>
          </p:cNvSpPr>
          <p:nvPr>
            <p:ph type="title"/>
          </p:nvPr>
        </p:nvSpPr>
        <p:spPr>
          <a:xfrm>
            <a:off x="971580" y="331259"/>
            <a:ext cx="7578725" cy="338554"/>
          </a:xfrm>
          <a:prstGeom prst="rect">
            <a:avLst/>
          </a:prstGeom>
        </p:spPr>
        <p:txBody>
          <a:bodyPr vert="horz" wrap="square" lIns="0" tIns="0" rIns="0" bIns="0" rtlCol="0" anchor="t" anchorCtr="0">
            <a:spAutoFit/>
          </a:bodyPr>
          <a:lstStyle/>
          <a:p>
            <a:r>
              <a:rPr lang="en-US" noProof="1" smtClean="0"/>
              <a:t>Insert title</a:t>
            </a:r>
            <a:endParaRPr lang="en-US" noProof="1"/>
          </a:p>
        </p:txBody>
      </p:sp>
      <p:sp>
        <p:nvSpPr>
          <p:cNvPr id="3" name="Text Placeholder 2"/>
          <p:cNvSpPr>
            <a:spLocks noGrp="1"/>
          </p:cNvSpPr>
          <p:nvPr>
            <p:ph type="body" idx="1"/>
          </p:nvPr>
        </p:nvSpPr>
        <p:spPr>
          <a:xfrm>
            <a:off x="713186" y="1502833"/>
            <a:ext cx="7826338" cy="4351339"/>
          </a:xfrm>
          <a:prstGeom prst="rect">
            <a:avLst/>
          </a:prstGeom>
        </p:spPr>
        <p:txBody>
          <a:bodyPr vert="horz" lIns="0" tIns="0" rIns="0" bIns="0" rtlCol="0" anchor="t" anchorCtr="0">
            <a:noAutofit/>
          </a:bodyPr>
          <a:lstStyle/>
          <a:p>
            <a:pPr lvl="0"/>
            <a:r>
              <a:rPr lang="en-US" noProof="1" smtClean="0"/>
              <a:t>Insert text</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2"/>
          </p:nvPr>
        </p:nvSpPr>
        <p:spPr>
          <a:xfrm>
            <a:off x="5997595" y="6436874"/>
            <a:ext cx="1958975" cy="138499"/>
          </a:xfrm>
          <a:prstGeom prst="rect">
            <a:avLst/>
          </a:prstGeom>
        </p:spPr>
        <p:txBody>
          <a:bodyPr vert="horz" wrap="square" lIns="0" tIns="0" rIns="0" bIns="0" rtlCol="0" anchor="t" anchorCtr="0">
            <a:spAutoFit/>
          </a:bodyPr>
          <a:lstStyle>
            <a:lvl1pPr algn="r">
              <a:defRPr sz="900">
                <a:solidFill>
                  <a:schemeClr val="accent5"/>
                </a:solidFill>
              </a:defRPr>
            </a:lvl1pPr>
          </a:lstStyle>
          <a:p>
            <a:pPr defTabSz="685800"/>
            <a:fld id="{E763FBF2-F1FE-49C2-A704-5B32589ACC2E}" type="datetime1">
              <a:rPr lang="en-US" noProof="1" smtClean="0">
                <a:solidFill>
                  <a:srgbClr val="646567"/>
                </a:solidFill>
              </a:rPr>
              <a:pPr defTabSz="685800"/>
              <a:t>4/17/2016</a:t>
            </a:fld>
            <a:endParaRPr lang="en-US" noProof="1">
              <a:solidFill>
                <a:srgbClr val="646567"/>
              </a:solidFill>
            </a:endParaRPr>
          </a:p>
        </p:txBody>
      </p:sp>
      <p:sp>
        <p:nvSpPr>
          <p:cNvPr id="5" name="Footer Placeholder 4"/>
          <p:cNvSpPr>
            <a:spLocks noGrp="1"/>
          </p:cNvSpPr>
          <p:nvPr>
            <p:ph type="ftr" sz="quarter" idx="3"/>
          </p:nvPr>
        </p:nvSpPr>
        <p:spPr>
          <a:xfrm>
            <a:off x="713219" y="6436874"/>
            <a:ext cx="4037111" cy="138499"/>
          </a:xfrm>
          <a:prstGeom prst="rect">
            <a:avLst/>
          </a:prstGeom>
        </p:spPr>
        <p:txBody>
          <a:bodyPr vert="horz" wrap="square" lIns="0" tIns="0" rIns="0" bIns="0" rtlCol="0" anchor="t" anchorCtr="0">
            <a:spAutoFit/>
          </a:bodyPr>
          <a:lstStyle>
            <a:lvl1pPr algn="l">
              <a:defRPr sz="900">
                <a:solidFill>
                  <a:srgbClr val="646567"/>
                </a:solidFill>
              </a:defRPr>
            </a:lvl1pPr>
          </a:lstStyle>
          <a:p>
            <a:pPr defTabSz="685800"/>
            <a:endParaRPr lang="en-US" noProof="1"/>
          </a:p>
        </p:txBody>
      </p:sp>
      <p:sp>
        <p:nvSpPr>
          <p:cNvPr id="6" name="Slide Number Placeholder 5"/>
          <p:cNvSpPr>
            <a:spLocks noGrp="1"/>
          </p:cNvSpPr>
          <p:nvPr>
            <p:ph type="sldNum" sz="quarter" idx="4"/>
          </p:nvPr>
        </p:nvSpPr>
        <p:spPr>
          <a:xfrm>
            <a:off x="7997828" y="6436874"/>
            <a:ext cx="541699" cy="138499"/>
          </a:xfrm>
          <a:prstGeom prst="rect">
            <a:avLst/>
          </a:prstGeom>
        </p:spPr>
        <p:txBody>
          <a:bodyPr vert="horz" wrap="square" lIns="0" tIns="0" rIns="0" bIns="0" rtlCol="0" anchor="t" anchorCtr="0">
            <a:spAutoFit/>
          </a:bodyPr>
          <a:lstStyle>
            <a:lvl1pPr algn="r">
              <a:defRPr sz="900">
                <a:solidFill>
                  <a:schemeClr val="accent5"/>
                </a:solidFill>
              </a:defRPr>
            </a:lvl1pPr>
          </a:lstStyle>
          <a:p>
            <a:pPr defTabSz="685800"/>
            <a:fld id="{C9DBEB70-9CFF-41F1-ABC9-7EC0584F3F8E}" type="slidenum">
              <a:rPr lang="en-US" noProof="1" smtClean="0">
                <a:solidFill>
                  <a:srgbClr val="646567"/>
                </a:solidFill>
              </a:rPr>
              <a:pPr defTabSz="685800"/>
              <a:t>‹#›</a:t>
            </a:fld>
            <a:endParaRPr lang="en-US" noProof="1">
              <a:solidFill>
                <a:srgbClr val="646567"/>
              </a:solidFill>
            </a:endParaRPr>
          </a:p>
        </p:txBody>
      </p:sp>
      <p:sp>
        <p:nvSpPr>
          <p:cNvPr id="7" name="Rectangle 6"/>
          <p:cNvSpPr/>
          <p:nvPr/>
        </p:nvSpPr>
        <p:spPr>
          <a:xfrm>
            <a:off x="0" y="0"/>
            <a:ext cx="9144000" cy="68580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noProof="1">
              <a:solidFill>
                <a:prstClr val="white"/>
              </a:solidFill>
            </a:endParaRPr>
          </a:p>
        </p:txBody>
      </p:sp>
    </p:spTree>
    <p:extLst>
      <p:ext uri="{BB962C8B-B14F-4D97-AF65-F5344CB8AC3E}">
        <p14:creationId xmlns:p14="http://schemas.microsoft.com/office/powerpoint/2010/main" val="2093254651"/>
      </p:ext>
    </p:extLst>
  </p:cSld>
  <p:clrMap bg1="lt1" tx1="dk1" bg2="lt2" tx2="dk2" accent1="accent1" accent2="accent2" accent3="accent3" accent4="accent4" accent5="accent5" accent6="accent6" hlink="hlink" folHlink="folHlink"/>
  <p:sldLayoutIdLst>
    <p:sldLayoutId id="2147483697" r:id="rId1"/>
  </p:sldLayoutIdLst>
  <p:timing>
    <p:tnLst>
      <p:par>
        <p:cTn id="1" dur="indefinite" restart="never" nodeType="tmRoot"/>
      </p:par>
    </p:tnLst>
  </p:timing>
  <p:hf hdr="0" ftr="0" dt="0"/>
  <p:txStyles>
    <p:titleStyle>
      <a:lvl1pPr algn="l" defTabSz="685800" rtl="0" eaLnBrk="1" latinLnBrk="0" hangingPunct="1">
        <a:lnSpc>
          <a:spcPct val="100000"/>
        </a:lnSpc>
        <a:spcBef>
          <a:spcPct val="0"/>
        </a:spcBef>
        <a:buNone/>
        <a:defRPr sz="2200" kern="1200" cap="all" baseline="0">
          <a:solidFill>
            <a:schemeClr val="accent1"/>
          </a:solidFill>
          <a:latin typeface="+mj-lt"/>
          <a:ea typeface="+mj-ea"/>
          <a:cs typeface="+mj-cs"/>
        </a:defRPr>
      </a:lvl1pPr>
    </p:titleStyle>
    <p:bodyStyle>
      <a:lvl1pPr marL="0" indent="0" algn="l" defTabSz="685800" rtl="0" eaLnBrk="1" latinLnBrk="0" hangingPunct="1">
        <a:lnSpc>
          <a:spcPct val="100000"/>
        </a:lnSpc>
        <a:spcBef>
          <a:spcPts val="900"/>
        </a:spcBef>
        <a:spcAft>
          <a:spcPts val="900"/>
        </a:spcAft>
        <a:buFont typeface="Arial" panose="020B0604020202020204" pitchFamily="34" charset="0"/>
        <a:buNone/>
        <a:defRPr sz="1500" b="1" kern="1200">
          <a:solidFill>
            <a:schemeClr val="accent4"/>
          </a:solidFill>
          <a:latin typeface="+mn-lt"/>
          <a:ea typeface="+mn-ea"/>
          <a:cs typeface="+mn-cs"/>
        </a:defRPr>
      </a:lvl1pPr>
      <a:lvl2pPr marL="180000" indent="-180000" algn="l" defTabSz="685800" rtl="0" eaLnBrk="1" latinLnBrk="0" hangingPunct="1">
        <a:lnSpc>
          <a:spcPct val="120000"/>
        </a:lnSpc>
        <a:spcBef>
          <a:spcPts val="900"/>
        </a:spcBef>
        <a:buClr>
          <a:schemeClr val="tx2"/>
        </a:buClr>
        <a:buSzPct val="90000"/>
        <a:buFont typeface="Arial" panose="020B0604020202020204" pitchFamily="34" charset="0"/>
        <a:buChar char="▌"/>
        <a:defRPr sz="1400" kern="1200">
          <a:solidFill>
            <a:schemeClr val="accent5"/>
          </a:solidFill>
          <a:latin typeface="+mn-lt"/>
          <a:ea typeface="+mn-ea"/>
          <a:cs typeface="+mn-cs"/>
        </a:defRPr>
      </a:lvl2pPr>
      <a:lvl3pPr marL="317500" indent="-136525" algn="l" defTabSz="685800" rtl="0" eaLnBrk="1" latinLnBrk="0" hangingPunct="1">
        <a:lnSpc>
          <a:spcPct val="90000"/>
        </a:lnSpc>
        <a:spcBef>
          <a:spcPts val="600"/>
        </a:spcBef>
        <a:buClr>
          <a:schemeClr val="accent3"/>
        </a:buClr>
        <a:buFont typeface="Wingdings" panose="05000000000000000000" pitchFamily="2" charset="2"/>
        <a:buChar char="§"/>
        <a:defRPr sz="1200" kern="1200">
          <a:solidFill>
            <a:schemeClr val="accent5"/>
          </a:solidFill>
          <a:latin typeface="+mn-lt"/>
          <a:ea typeface="+mn-ea"/>
          <a:cs typeface="+mn-cs"/>
        </a:defRPr>
      </a:lvl3pPr>
      <a:lvl4pPr marL="450000" indent="-171450" algn="l" defTabSz="685800" rtl="0" eaLnBrk="1" latinLnBrk="0" hangingPunct="1">
        <a:lnSpc>
          <a:spcPct val="100000"/>
        </a:lnSpc>
        <a:spcBef>
          <a:spcPts val="600"/>
        </a:spcBef>
        <a:buClr>
          <a:schemeClr val="tx2"/>
        </a:buClr>
        <a:buSzPct val="90000"/>
        <a:buFont typeface="Arial" panose="020B0604020202020204" pitchFamily="34" charset="0"/>
        <a:buChar char="│"/>
        <a:defRPr sz="1200" kern="1200">
          <a:solidFill>
            <a:schemeClr val="accent5"/>
          </a:solidFill>
          <a:latin typeface="+mn-lt"/>
          <a:ea typeface="+mn-ea"/>
          <a:cs typeface="+mn-cs"/>
        </a:defRPr>
      </a:lvl4pPr>
      <a:lvl5pPr marL="304800" indent="0" algn="l" defTabSz="685800" rtl="0" eaLnBrk="1" latinLnBrk="0" hangingPunct="1">
        <a:lnSpc>
          <a:spcPct val="100000"/>
        </a:lnSpc>
        <a:spcBef>
          <a:spcPts val="600"/>
        </a:spcBef>
        <a:buFont typeface="Arial" panose="020B0604020202020204" pitchFamily="34" charset="0"/>
        <a:buNone/>
        <a:defRPr sz="1200" kern="1200">
          <a:solidFill>
            <a:schemeClr val="accent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6528" y="6353674"/>
            <a:ext cx="223388" cy="291023"/>
          </a:xfrm>
          <a:prstGeom prst="rect">
            <a:avLst/>
          </a:prstGeom>
        </p:spPr>
      </p:pic>
      <p:sp>
        <p:nvSpPr>
          <p:cNvPr id="2" name="Title Placeholder 1"/>
          <p:cNvSpPr>
            <a:spLocks noGrp="1"/>
          </p:cNvSpPr>
          <p:nvPr>
            <p:ph type="title"/>
          </p:nvPr>
        </p:nvSpPr>
        <p:spPr>
          <a:xfrm>
            <a:off x="971580" y="331259"/>
            <a:ext cx="7578725" cy="338554"/>
          </a:xfrm>
          <a:prstGeom prst="rect">
            <a:avLst/>
          </a:prstGeom>
        </p:spPr>
        <p:txBody>
          <a:bodyPr vert="horz" wrap="square" lIns="0" tIns="0" rIns="0" bIns="0" rtlCol="0" anchor="t" anchorCtr="0">
            <a:spAutoFit/>
          </a:bodyPr>
          <a:lstStyle/>
          <a:p>
            <a:r>
              <a:rPr lang="en-US" noProof="1" smtClean="0"/>
              <a:t>Insert title</a:t>
            </a:r>
            <a:endParaRPr lang="en-US" noProof="1"/>
          </a:p>
        </p:txBody>
      </p:sp>
      <p:sp>
        <p:nvSpPr>
          <p:cNvPr id="3" name="Text Placeholder 2"/>
          <p:cNvSpPr>
            <a:spLocks noGrp="1"/>
          </p:cNvSpPr>
          <p:nvPr>
            <p:ph type="body" idx="1"/>
          </p:nvPr>
        </p:nvSpPr>
        <p:spPr>
          <a:xfrm>
            <a:off x="713186" y="1502833"/>
            <a:ext cx="7826338" cy="4351339"/>
          </a:xfrm>
          <a:prstGeom prst="rect">
            <a:avLst/>
          </a:prstGeom>
        </p:spPr>
        <p:txBody>
          <a:bodyPr vert="horz" lIns="0" tIns="0" rIns="0" bIns="0" rtlCol="0" anchor="t" anchorCtr="0">
            <a:noAutofit/>
          </a:bodyPr>
          <a:lstStyle/>
          <a:p>
            <a:pPr lvl="0"/>
            <a:r>
              <a:rPr lang="en-US" noProof="1" smtClean="0"/>
              <a:t>Insert text</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2"/>
          </p:nvPr>
        </p:nvSpPr>
        <p:spPr>
          <a:xfrm>
            <a:off x="5997595" y="6436874"/>
            <a:ext cx="1958975" cy="138499"/>
          </a:xfrm>
          <a:prstGeom prst="rect">
            <a:avLst/>
          </a:prstGeom>
        </p:spPr>
        <p:txBody>
          <a:bodyPr vert="horz" wrap="square" lIns="0" tIns="0" rIns="0" bIns="0" rtlCol="0" anchor="t" anchorCtr="0">
            <a:spAutoFit/>
          </a:bodyPr>
          <a:lstStyle>
            <a:lvl1pPr algn="r">
              <a:defRPr sz="900">
                <a:solidFill>
                  <a:schemeClr val="accent5"/>
                </a:solidFill>
              </a:defRPr>
            </a:lvl1pPr>
          </a:lstStyle>
          <a:p>
            <a:pPr defTabSz="685800"/>
            <a:fld id="{E763FBF2-F1FE-49C2-A704-5B32589ACC2E}" type="datetime1">
              <a:rPr lang="en-US" noProof="1" smtClean="0">
                <a:solidFill>
                  <a:srgbClr val="646567"/>
                </a:solidFill>
              </a:rPr>
              <a:pPr defTabSz="685800"/>
              <a:t>4/17/2016</a:t>
            </a:fld>
            <a:endParaRPr lang="en-US" noProof="1">
              <a:solidFill>
                <a:srgbClr val="646567"/>
              </a:solidFill>
            </a:endParaRPr>
          </a:p>
        </p:txBody>
      </p:sp>
      <p:sp>
        <p:nvSpPr>
          <p:cNvPr id="5" name="Footer Placeholder 4"/>
          <p:cNvSpPr>
            <a:spLocks noGrp="1"/>
          </p:cNvSpPr>
          <p:nvPr>
            <p:ph type="ftr" sz="quarter" idx="3"/>
          </p:nvPr>
        </p:nvSpPr>
        <p:spPr>
          <a:xfrm>
            <a:off x="713219" y="6436874"/>
            <a:ext cx="4037111" cy="138499"/>
          </a:xfrm>
          <a:prstGeom prst="rect">
            <a:avLst/>
          </a:prstGeom>
        </p:spPr>
        <p:txBody>
          <a:bodyPr vert="horz" wrap="square" lIns="0" tIns="0" rIns="0" bIns="0" rtlCol="0" anchor="t" anchorCtr="0">
            <a:spAutoFit/>
          </a:bodyPr>
          <a:lstStyle>
            <a:lvl1pPr algn="l">
              <a:defRPr sz="900">
                <a:solidFill>
                  <a:srgbClr val="646567"/>
                </a:solidFill>
              </a:defRPr>
            </a:lvl1pPr>
          </a:lstStyle>
          <a:p>
            <a:pPr defTabSz="685800"/>
            <a:endParaRPr lang="en-US" noProof="1"/>
          </a:p>
        </p:txBody>
      </p:sp>
      <p:sp>
        <p:nvSpPr>
          <p:cNvPr id="6" name="Slide Number Placeholder 5"/>
          <p:cNvSpPr>
            <a:spLocks noGrp="1"/>
          </p:cNvSpPr>
          <p:nvPr>
            <p:ph type="sldNum" sz="quarter" idx="4"/>
          </p:nvPr>
        </p:nvSpPr>
        <p:spPr>
          <a:xfrm>
            <a:off x="7997828" y="6436874"/>
            <a:ext cx="541699" cy="138499"/>
          </a:xfrm>
          <a:prstGeom prst="rect">
            <a:avLst/>
          </a:prstGeom>
        </p:spPr>
        <p:txBody>
          <a:bodyPr vert="horz" wrap="square" lIns="0" tIns="0" rIns="0" bIns="0" rtlCol="0" anchor="t" anchorCtr="0">
            <a:spAutoFit/>
          </a:bodyPr>
          <a:lstStyle>
            <a:lvl1pPr algn="r">
              <a:defRPr sz="900">
                <a:solidFill>
                  <a:schemeClr val="accent5"/>
                </a:solidFill>
              </a:defRPr>
            </a:lvl1pPr>
          </a:lstStyle>
          <a:p>
            <a:pPr defTabSz="685800"/>
            <a:fld id="{C9DBEB70-9CFF-41F1-ABC9-7EC0584F3F8E}" type="slidenum">
              <a:rPr lang="en-US" noProof="1" smtClean="0">
                <a:solidFill>
                  <a:srgbClr val="646567"/>
                </a:solidFill>
              </a:rPr>
              <a:pPr defTabSz="685800"/>
              <a:t>‹#›</a:t>
            </a:fld>
            <a:endParaRPr lang="en-US" noProof="1">
              <a:solidFill>
                <a:srgbClr val="646567"/>
              </a:solidFill>
            </a:endParaRPr>
          </a:p>
        </p:txBody>
      </p:sp>
      <p:sp>
        <p:nvSpPr>
          <p:cNvPr id="7" name="Rectangle 6"/>
          <p:cNvSpPr/>
          <p:nvPr/>
        </p:nvSpPr>
        <p:spPr>
          <a:xfrm>
            <a:off x="0" y="0"/>
            <a:ext cx="9144000" cy="68580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noProof="1">
              <a:solidFill>
                <a:prstClr val="white"/>
              </a:solidFill>
            </a:endParaRPr>
          </a:p>
        </p:txBody>
      </p:sp>
    </p:spTree>
    <p:extLst>
      <p:ext uri="{BB962C8B-B14F-4D97-AF65-F5344CB8AC3E}">
        <p14:creationId xmlns:p14="http://schemas.microsoft.com/office/powerpoint/2010/main" val="2093254651"/>
      </p:ext>
    </p:extLst>
  </p:cSld>
  <p:clrMap bg1="lt1" tx1="dk1" bg2="lt2" tx2="dk2" accent1="accent1" accent2="accent2" accent3="accent3" accent4="accent4" accent5="accent5" accent6="accent6" hlink="hlink" folHlink="folHlink"/>
  <p:sldLayoutIdLst>
    <p:sldLayoutId id="2147483699" r:id="rId1"/>
  </p:sldLayoutIdLst>
  <p:timing>
    <p:tnLst>
      <p:par>
        <p:cTn id="1" dur="indefinite" restart="never" nodeType="tmRoot"/>
      </p:par>
    </p:tnLst>
  </p:timing>
  <p:hf hdr="0" ftr="0" dt="0"/>
  <p:txStyles>
    <p:titleStyle>
      <a:lvl1pPr algn="l" defTabSz="685800" rtl="0" eaLnBrk="1" latinLnBrk="0" hangingPunct="1">
        <a:lnSpc>
          <a:spcPct val="100000"/>
        </a:lnSpc>
        <a:spcBef>
          <a:spcPct val="0"/>
        </a:spcBef>
        <a:buNone/>
        <a:defRPr sz="2200" kern="1200" cap="all" baseline="0">
          <a:solidFill>
            <a:schemeClr val="accent1"/>
          </a:solidFill>
          <a:latin typeface="+mj-lt"/>
          <a:ea typeface="+mj-ea"/>
          <a:cs typeface="+mj-cs"/>
        </a:defRPr>
      </a:lvl1pPr>
    </p:titleStyle>
    <p:bodyStyle>
      <a:lvl1pPr marL="0" indent="0" algn="l" defTabSz="685800" rtl="0" eaLnBrk="1" latinLnBrk="0" hangingPunct="1">
        <a:lnSpc>
          <a:spcPct val="100000"/>
        </a:lnSpc>
        <a:spcBef>
          <a:spcPts val="900"/>
        </a:spcBef>
        <a:spcAft>
          <a:spcPts val="900"/>
        </a:spcAft>
        <a:buFont typeface="Arial" panose="020B0604020202020204" pitchFamily="34" charset="0"/>
        <a:buNone/>
        <a:defRPr sz="1500" b="1" kern="1200">
          <a:solidFill>
            <a:schemeClr val="accent4"/>
          </a:solidFill>
          <a:latin typeface="+mn-lt"/>
          <a:ea typeface="+mn-ea"/>
          <a:cs typeface="+mn-cs"/>
        </a:defRPr>
      </a:lvl1pPr>
      <a:lvl2pPr marL="180000" indent="-180000" algn="l" defTabSz="685800" rtl="0" eaLnBrk="1" latinLnBrk="0" hangingPunct="1">
        <a:lnSpc>
          <a:spcPct val="120000"/>
        </a:lnSpc>
        <a:spcBef>
          <a:spcPts val="900"/>
        </a:spcBef>
        <a:buClr>
          <a:schemeClr val="tx2"/>
        </a:buClr>
        <a:buSzPct val="90000"/>
        <a:buFont typeface="Arial" panose="020B0604020202020204" pitchFamily="34" charset="0"/>
        <a:buChar char="▌"/>
        <a:defRPr sz="1400" kern="1200">
          <a:solidFill>
            <a:schemeClr val="accent5"/>
          </a:solidFill>
          <a:latin typeface="+mn-lt"/>
          <a:ea typeface="+mn-ea"/>
          <a:cs typeface="+mn-cs"/>
        </a:defRPr>
      </a:lvl2pPr>
      <a:lvl3pPr marL="317500" indent="-136525" algn="l" defTabSz="685800" rtl="0" eaLnBrk="1" latinLnBrk="0" hangingPunct="1">
        <a:lnSpc>
          <a:spcPct val="90000"/>
        </a:lnSpc>
        <a:spcBef>
          <a:spcPts val="600"/>
        </a:spcBef>
        <a:buClr>
          <a:schemeClr val="accent3"/>
        </a:buClr>
        <a:buFont typeface="Wingdings" panose="05000000000000000000" pitchFamily="2" charset="2"/>
        <a:buChar char="§"/>
        <a:defRPr sz="1200" kern="1200">
          <a:solidFill>
            <a:schemeClr val="accent5"/>
          </a:solidFill>
          <a:latin typeface="+mn-lt"/>
          <a:ea typeface="+mn-ea"/>
          <a:cs typeface="+mn-cs"/>
        </a:defRPr>
      </a:lvl3pPr>
      <a:lvl4pPr marL="450000" indent="-171450" algn="l" defTabSz="685800" rtl="0" eaLnBrk="1" latinLnBrk="0" hangingPunct="1">
        <a:lnSpc>
          <a:spcPct val="100000"/>
        </a:lnSpc>
        <a:spcBef>
          <a:spcPts val="600"/>
        </a:spcBef>
        <a:buClr>
          <a:schemeClr val="tx2"/>
        </a:buClr>
        <a:buSzPct val="90000"/>
        <a:buFont typeface="Arial" panose="020B0604020202020204" pitchFamily="34" charset="0"/>
        <a:buChar char="│"/>
        <a:defRPr sz="1200" kern="1200">
          <a:solidFill>
            <a:schemeClr val="accent5"/>
          </a:solidFill>
          <a:latin typeface="+mn-lt"/>
          <a:ea typeface="+mn-ea"/>
          <a:cs typeface="+mn-cs"/>
        </a:defRPr>
      </a:lvl4pPr>
      <a:lvl5pPr marL="304800" indent="0" algn="l" defTabSz="685800" rtl="0" eaLnBrk="1" latinLnBrk="0" hangingPunct="1">
        <a:lnSpc>
          <a:spcPct val="100000"/>
        </a:lnSpc>
        <a:spcBef>
          <a:spcPts val="600"/>
        </a:spcBef>
        <a:buFont typeface="Arial" panose="020B0604020202020204" pitchFamily="34" charset="0"/>
        <a:buNone/>
        <a:defRPr sz="1200" kern="1200">
          <a:solidFill>
            <a:schemeClr val="accent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hyperlink" Target="mailto:David.Judd@communterbenefits.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mailto:sbartels@dvrpc.org" TargetMode="External"/><Relationship Id="rId5" Type="http://schemas.openxmlformats.org/officeDocument/2006/relationships/hyperlink" Target="mailto:jscimone@septa.org" TargetMode="External"/><Relationship Id="rId4" Type="http://schemas.openxmlformats.org/officeDocument/2006/relationships/hyperlink" Target="mailto:eburke@dvrpc.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2028884"/>
            <a:ext cx="7772400" cy="1780108"/>
          </a:xfrm>
        </p:spPr>
        <p:txBody>
          <a:bodyPr>
            <a:normAutofit/>
          </a:bodyPr>
          <a:lstStyle/>
          <a:p>
            <a:pPr algn="ctr"/>
            <a:r>
              <a:rPr lang="en-US" sz="2400" dirty="0" smtClean="0">
                <a:effectLst>
                  <a:outerShdw blurRad="38100" dist="38100" dir="2700000" algn="tl">
                    <a:srgbClr val="000000">
                      <a:alpha val="43137"/>
                    </a:srgbClr>
                  </a:outerShdw>
                </a:effectLst>
              </a:rPr>
              <a:t>Transit Benefit 101</a:t>
            </a:r>
            <a:r>
              <a:rPr lang="en-US" sz="2000" dirty="0" smtClean="0">
                <a:effectLst>
                  <a:outerShdw blurRad="38100" dist="38100" dir="2700000" algn="tl">
                    <a:srgbClr val="000000">
                      <a:alpha val="43137"/>
                    </a:srgbClr>
                  </a:outerShdw>
                </a:effectLst>
              </a:rPr>
              <a:t/>
            </a:r>
            <a:br>
              <a:rPr lang="en-US" sz="2000" dirty="0" smtClean="0">
                <a:effectLst>
                  <a:outerShdw blurRad="38100" dist="38100" dir="2700000" algn="tl">
                    <a:srgbClr val="000000">
                      <a:alpha val="43137"/>
                    </a:srgbClr>
                  </a:outerShdw>
                </a:effectLst>
              </a:rPr>
            </a:br>
            <a:r>
              <a:rPr lang="en-US" sz="3200" b="1" dirty="0" smtClean="0">
                <a:solidFill>
                  <a:schemeClr val="bg2">
                    <a:lumMod val="25000"/>
                  </a:schemeClr>
                </a:solidFill>
              </a:rPr>
              <a:t>How the Transit Benefit Works –</a:t>
            </a:r>
            <a:br>
              <a:rPr lang="en-US" sz="3200" b="1" dirty="0" smtClean="0">
                <a:solidFill>
                  <a:schemeClr val="bg2">
                    <a:lumMod val="25000"/>
                  </a:schemeClr>
                </a:solidFill>
              </a:rPr>
            </a:br>
            <a:r>
              <a:rPr lang="en-US" sz="3200" b="1" dirty="0" smtClean="0">
                <a:solidFill>
                  <a:schemeClr val="bg2">
                    <a:lumMod val="25000"/>
                  </a:schemeClr>
                </a:solidFill>
              </a:rPr>
              <a:t>and Can Work for Your System</a:t>
            </a:r>
            <a:endParaRPr lang="en-US" sz="3200" b="1" dirty="0">
              <a:solidFill>
                <a:schemeClr val="bg2">
                  <a:lumMod val="25000"/>
                </a:schemeClr>
              </a:solidFill>
            </a:endParaRPr>
          </a:p>
        </p:txBody>
      </p:sp>
      <p:sp>
        <p:nvSpPr>
          <p:cNvPr id="4" name="Subtitle 3"/>
          <p:cNvSpPr>
            <a:spLocks noGrp="1"/>
          </p:cNvSpPr>
          <p:nvPr>
            <p:ph type="subTitle" idx="1"/>
          </p:nvPr>
        </p:nvSpPr>
        <p:spPr>
          <a:xfrm>
            <a:off x="1600200" y="3962400"/>
            <a:ext cx="6400800" cy="2362200"/>
          </a:xfrm>
        </p:spPr>
        <p:txBody>
          <a:bodyPr>
            <a:normAutofit/>
          </a:bodyPr>
          <a:lstStyle/>
          <a:p>
            <a:pPr algn="ctr"/>
            <a:r>
              <a:rPr lang="en-US" sz="2400" b="1" dirty="0" smtClean="0">
                <a:solidFill>
                  <a:srgbClr val="00B050"/>
                </a:solidFill>
                <a:effectLst>
                  <a:outerShdw blurRad="38100" dist="38100" dir="2700000" algn="tl">
                    <a:srgbClr val="000000">
                      <a:alpha val="43137"/>
                    </a:srgbClr>
                  </a:outerShdw>
                </a:effectLst>
              </a:rPr>
              <a:t>Panelists</a:t>
            </a:r>
            <a:r>
              <a:rPr lang="en-US" sz="2400" b="1" dirty="0" smtClean="0">
                <a:solidFill>
                  <a:srgbClr val="00B050"/>
                </a:solidFill>
                <a:effectLst>
                  <a:outerShdw blurRad="38100" dist="38100" dir="2700000" algn="tl">
                    <a:srgbClr val="000000">
                      <a:alpha val="43137"/>
                    </a:srgbClr>
                  </a:outerShdw>
                </a:effectLst>
              </a:rPr>
              <a:t>:</a:t>
            </a:r>
          </a:p>
          <a:p>
            <a:pPr algn="ctr"/>
            <a:endParaRPr lang="en-US" sz="800" b="1" dirty="0" smtClean="0">
              <a:solidFill>
                <a:srgbClr val="00B050"/>
              </a:solidFill>
              <a:effectLst>
                <a:outerShdw blurRad="38100" dist="38100" dir="2700000" algn="tl">
                  <a:srgbClr val="000000">
                    <a:alpha val="43137"/>
                  </a:srgbClr>
                </a:outerShdw>
              </a:effectLst>
            </a:endParaRPr>
          </a:p>
          <a:p>
            <a:pPr algn="l"/>
            <a:r>
              <a:rPr lang="en-US" dirty="0" smtClean="0">
                <a:solidFill>
                  <a:schemeClr val="tx2"/>
                </a:solidFill>
              </a:rPr>
              <a:t>	Moderator </a:t>
            </a:r>
            <a:r>
              <a:rPr lang="en-US" dirty="0" smtClean="0">
                <a:solidFill>
                  <a:schemeClr val="tx2"/>
                </a:solidFill>
              </a:rPr>
              <a:t>– Stacy Bartels, DVRPC</a:t>
            </a:r>
          </a:p>
          <a:p>
            <a:pPr algn="l"/>
            <a:r>
              <a:rPr lang="en-US" dirty="0" smtClean="0">
                <a:solidFill>
                  <a:schemeClr val="tx2"/>
                </a:solidFill>
              </a:rPr>
              <a:t>	David </a:t>
            </a:r>
            <a:r>
              <a:rPr lang="en-US" dirty="0" smtClean="0">
                <a:solidFill>
                  <a:schemeClr val="tx2"/>
                </a:solidFill>
              </a:rPr>
              <a:t>Judd, </a:t>
            </a:r>
            <a:r>
              <a:rPr lang="en-US" dirty="0" err="1" smtClean="0">
                <a:solidFill>
                  <a:schemeClr val="tx2"/>
                </a:solidFill>
              </a:rPr>
              <a:t>Edenred</a:t>
            </a:r>
            <a:r>
              <a:rPr lang="en-US" dirty="0" smtClean="0">
                <a:solidFill>
                  <a:schemeClr val="tx2"/>
                </a:solidFill>
              </a:rPr>
              <a:t> USA/Commuter Benefits</a:t>
            </a:r>
          </a:p>
          <a:p>
            <a:pPr algn="l"/>
            <a:r>
              <a:rPr lang="en-US" dirty="0" smtClean="0">
                <a:solidFill>
                  <a:schemeClr val="tx2"/>
                </a:solidFill>
              </a:rPr>
              <a:t>	Erin </a:t>
            </a:r>
            <a:r>
              <a:rPr lang="en-US" dirty="0" smtClean="0">
                <a:solidFill>
                  <a:schemeClr val="tx2"/>
                </a:solidFill>
              </a:rPr>
              <a:t>Burke, DVRPC/</a:t>
            </a:r>
            <a:r>
              <a:rPr lang="en-US" dirty="0" err="1" smtClean="0">
                <a:solidFill>
                  <a:schemeClr val="tx2"/>
                </a:solidFill>
              </a:rPr>
              <a:t>RideECO</a:t>
            </a:r>
            <a:endParaRPr lang="en-US" dirty="0" smtClean="0">
              <a:solidFill>
                <a:schemeClr val="tx2"/>
              </a:solidFill>
            </a:endParaRPr>
          </a:p>
          <a:p>
            <a:pPr algn="l"/>
            <a:r>
              <a:rPr lang="en-US" dirty="0" smtClean="0">
                <a:solidFill>
                  <a:schemeClr val="tx2"/>
                </a:solidFill>
              </a:rPr>
              <a:t>	Jennifer </a:t>
            </a:r>
            <a:r>
              <a:rPr lang="en-US" dirty="0" err="1" smtClean="0">
                <a:solidFill>
                  <a:schemeClr val="tx2"/>
                </a:solidFill>
              </a:rPr>
              <a:t>Scimone</a:t>
            </a:r>
            <a:r>
              <a:rPr lang="en-US" dirty="0" smtClean="0">
                <a:solidFill>
                  <a:schemeClr val="tx2"/>
                </a:solidFill>
              </a:rPr>
              <a:t>, SEPTA/Commuters Choice</a:t>
            </a:r>
          </a:p>
          <a:p>
            <a:endParaRPr lang="en-US" sz="2800" dirty="0"/>
          </a:p>
        </p:txBody>
      </p:sp>
      <p:pic>
        <p:nvPicPr>
          <p:cNvPr id="1026" name="Picture 2" descr="http://www.ppta.net/pages/springconf2016/logo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81059"/>
            <a:ext cx="1809750"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370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430" y="521547"/>
            <a:ext cx="7578000" cy="338554"/>
          </a:xfrm>
        </p:spPr>
        <p:txBody>
          <a:bodyPr/>
          <a:lstStyle/>
          <a:p>
            <a:r>
              <a:rPr lang="en-US" b="1" dirty="0" smtClean="0">
                <a:effectLst>
                  <a:outerShdw blurRad="38100" dist="38100" dir="2700000" algn="tl">
                    <a:srgbClr val="000000">
                      <a:alpha val="43137"/>
                    </a:srgbClr>
                  </a:outerShdw>
                </a:effectLst>
              </a:rPr>
              <a:t>What ARE They, Really?</a:t>
            </a:r>
            <a:endParaRPr lang="en-US" dirty="0"/>
          </a:p>
        </p:txBody>
      </p:sp>
      <p:sp>
        <p:nvSpPr>
          <p:cNvPr id="3" name="Content Placeholder 2"/>
          <p:cNvSpPr>
            <a:spLocks noGrp="1"/>
          </p:cNvSpPr>
          <p:nvPr>
            <p:ph idx="1"/>
          </p:nvPr>
        </p:nvSpPr>
        <p:spPr>
          <a:xfrm>
            <a:off x="753534" y="2282613"/>
            <a:ext cx="7662334" cy="3264747"/>
          </a:xfrm>
        </p:spPr>
        <p:txBody>
          <a:bodyPr/>
          <a:lstStyle/>
          <a:p>
            <a:pPr lvl="1"/>
            <a:r>
              <a:rPr lang="en-US" sz="1600" dirty="0" smtClean="0">
                <a:solidFill>
                  <a:srgbClr val="646567"/>
                </a:solidFill>
                <a:cs typeface="Arial" panose="020B0604020202020204" pitchFamily="34" charset="0"/>
              </a:rPr>
              <a:t>Fringe </a:t>
            </a:r>
            <a:r>
              <a:rPr lang="en-US" sz="1600" dirty="0">
                <a:solidFill>
                  <a:srgbClr val="646567"/>
                </a:solidFill>
                <a:cs typeface="Arial" panose="020B0604020202020204" pitchFamily="34" charset="0"/>
              </a:rPr>
              <a:t>benefits that allow employees to pay for some of their commuting expenses, like public </a:t>
            </a:r>
            <a:r>
              <a:rPr lang="en-US" sz="1600" dirty="0" smtClean="0">
                <a:solidFill>
                  <a:srgbClr val="646567"/>
                </a:solidFill>
                <a:cs typeface="Arial" panose="020B0604020202020204" pitchFamily="34" charset="0"/>
              </a:rPr>
              <a:t>transportation fares</a:t>
            </a:r>
            <a:r>
              <a:rPr lang="en-US" sz="1600" dirty="0">
                <a:solidFill>
                  <a:srgbClr val="646567"/>
                </a:solidFill>
                <a:cs typeface="Arial" panose="020B0604020202020204" pitchFamily="34" charset="0"/>
              </a:rPr>
              <a:t>, vanpool costs, and parking fees with tax-free money</a:t>
            </a:r>
            <a:r>
              <a:rPr lang="en-US" sz="1600" dirty="0" smtClean="0">
                <a:solidFill>
                  <a:srgbClr val="646567"/>
                </a:solidFill>
                <a:cs typeface="Arial" panose="020B0604020202020204" pitchFamily="34" charset="0"/>
              </a:rPr>
              <a:t>.</a:t>
            </a:r>
          </a:p>
          <a:p>
            <a:pPr marL="0" lvl="1" indent="0">
              <a:buNone/>
            </a:pPr>
            <a:r>
              <a:rPr lang="en-US" sz="1600" dirty="0" smtClean="0">
                <a:solidFill>
                  <a:srgbClr val="646567"/>
                </a:solidFill>
                <a:cs typeface="Arial" panose="020B0604020202020204" pitchFamily="34" charset="0"/>
              </a:rPr>
              <a:t> </a:t>
            </a:r>
            <a:endParaRPr lang="en-US" sz="1600" noProof="1" smtClean="0"/>
          </a:p>
          <a:p>
            <a:r>
              <a:rPr lang="en-US" sz="1600" noProof="1" smtClean="0"/>
              <a:t>QUALIFIED </a:t>
            </a:r>
            <a:r>
              <a:rPr lang="en-US" sz="1600" noProof="1"/>
              <a:t>COMMUTER BENEFITS INCLUDE:</a:t>
            </a:r>
          </a:p>
          <a:p>
            <a:pPr lvl="1"/>
            <a:r>
              <a:rPr lang="en-US" sz="1600" noProof="1"/>
              <a:t>Transit / Vanpool - $255/month cap (pre-tax, subsidy or combination)</a:t>
            </a:r>
          </a:p>
          <a:p>
            <a:pPr lvl="1"/>
            <a:r>
              <a:rPr lang="en-US" sz="1600" noProof="1"/>
              <a:t>Parking - $255/month (pre-tax, subsidy or combination)</a:t>
            </a:r>
          </a:p>
          <a:p>
            <a:pPr lvl="1"/>
            <a:r>
              <a:rPr lang="en-US" sz="1600" noProof="1"/>
              <a:t>Bicycle - $20/month cap (subsidy only)</a:t>
            </a:r>
          </a:p>
          <a:p>
            <a:pPr marL="0" lvl="1" indent="0">
              <a:buNone/>
            </a:pPr>
            <a:endParaRPr lang="en-US" sz="1600" dirty="0">
              <a:solidFill>
                <a:srgbClr val="646567"/>
              </a:solidFill>
            </a:endParaRPr>
          </a:p>
          <a:p>
            <a:pPr marL="718585" lvl="1" indent="-288239">
              <a:buBlip>
                <a:blip r:embed="rId2"/>
              </a:buBlip>
              <a:defRPr/>
            </a:pPr>
            <a:endParaRPr lang="en-US" dirty="0">
              <a:solidFill>
                <a:schemeClr val="tx1"/>
              </a:solidFill>
              <a:latin typeface="Calibri" pitchFamily="34" charset="0"/>
            </a:endParaRPr>
          </a:p>
          <a:p>
            <a:endParaRPr lang="en-US" dirty="0"/>
          </a:p>
        </p:txBody>
      </p:sp>
      <p:sp>
        <p:nvSpPr>
          <p:cNvPr id="4" name="Slide Number Placeholder 3"/>
          <p:cNvSpPr>
            <a:spLocks noGrp="1"/>
          </p:cNvSpPr>
          <p:nvPr>
            <p:ph type="sldNum" sz="quarter" idx="12"/>
          </p:nvPr>
        </p:nvSpPr>
        <p:spPr/>
        <p:txBody>
          <a:bodyPr/>
          <a:lstStyle/>
          <a:p>
            <a:fld id="{C9DBEB70-9CFF-41F1-ABC9-7EC0584F3F8E}" type="slidenum">
              <a:rPr lang="en-US" noProof="1" smtClean="0">
                <a:solidFill>
                  <a:srgbClr val="646567"/>
                </a:solidFill>
              </a:rPr>
              <a:pPr/>
              <a:t>10</a:t>
            </a:fld>
            <a:endParaRPr lang="en-US" noProof="1">
              <a:solidFill>
                <a:srgbClr val="646567"/>
              </a:solidFill>
            </a:endParaRPr>
          </a:p>
        </p:txBody>
      </p:sp>
      <p:sp>
        <p:nvSpPr>
          <p:cNvPr id="5" name="Text Placeholder 4"/>
          <p:cNvSpPr>
            <a:spLocks noGrp="1"/>
          </p:cNvSpPr>
          <p:nvPr>
            <p:ph type="body" sz="quarter" idx="14"/>
          </p:nvPr>
        </p:nvSpPr>
        <p:spPr/>
        <p:txBody>
          <a:bodyPr/>
          <a:lstStyle/>
          <a:p>
            <a:r>
              <a:rPr lang="en-US" dirty="0" smtClean="0"/>
              <a:t> </a:t>
            </a:r>
            <a:endParaRPr lang="en-US" dirty="0"/>
          </a:p>
        </p:txBody>
      </p:sp>
      <p:sp>
        <p:nvSpPr>
          <p:cNvPr id="6" name="Text Placeholder 5"/>
          <p:cNvSpPr>
            <a:spLocks noGrp="1"/>
          </p:cNvSpPr>
          <p:nvPr>
            <p:ph type="body" sz="quarter" idx="15"/>
          </p:nvPr>
        </p:nvSpPr>
        <p:spPr>
          <a:xfrm>
            <a:off x="784881" y="1710265"/>
            <a:ext cx="7767955" cy="246221"/>
          </a:xfrm>
        </p:spPr>
        <p:txBody>
          <a:bodyPr/>
          <a:lstStyle/>
          <a:p>
            <a:r>
              <a:rPr lang="en-US" sz="1600" b="1" dirty="0" smtClean="0">
                <a:solidFill>
                  <a:schemeClr val="accent4"/>
                </a:solidFill>
              </a:rPr>
              <a:t>COMMUTER BENEFITS ARE:</a:t>
            </a:r>
            <a:endParaRPr lang="en-US" sz="1600" b="1" dirty="0">
              <a:solidFill>
                <a:schemeClr val="accent4"/>
              </a:solidFill>
            </a:endParaRPr>
          </a:p>
        </p:txBody>
      </p:sp>
      <p:sp>
        <p:nvSpPr>
          <p:cNvPr id="7" name="SmartArt Placeholder 6"/>
          <p:cNvSpPr>
            <a:spLocks noGrp="1"/>
          </p:cNvSpPr>
          <p:nvPr>
            <p:ph type="dgm" sz="quarter" idx="17"/>
          </p:nvPr>
        </p:nvSpPr>
        <p:spPr/>
      </p:sp>
    </p:spTree>
    <p:extLst>
      <p:ext uri="{BB962C8B-B14F-4D97-AF65-F5344CB8AC3E}">
        <p14:creationId xmlns:p14="http://schemas.microsoft.com/office/powerpoint/2010/main" val="1938313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480214"/>
            <a:ext cx="7574190" cy="338554"/>
          </a:xfrm>
        </p:spPr>
        <p:txBody>
          <a:bodyPr/>
          <a:lstStyle/>
          <a:p>
            <a:r>
              <a:rPr lang="en-US" b="1" dirty="0" smtClean="0">
                <a:effectLst>
                  <a:outerShdw blurRad="38100" dist="38100" dir="2700000" algn="tl">
                    <a:srgbClr val="000000">
                      <a:alpha val="43137"/>
                    </a:srgbClr>
                  </a:outerShdw>
                </a:effectLst>
              </a:rPr>
              <a:t>History of the benefit, Part 1</a:t>
            </a:r>
            <a:endParaRPr lang="en-US" dirty="0"/>
          </a:p>
        </p:txBody>
      </p:sp>
      <p:sp>
        <p:nvSpPr>
          <p:cNvPr id="3" name="Content Placeholder 2"/>
          <p:cNvSpPr>
            <a:spLocks noGrp="1"/>
          </p:cNvSpPr>
          <p:nvPr>
            <p:ph idx="1"/>
          </p:nvPr>
        </p:nvSpPr>
        <p:spPr>
          <a:xfrm>
            <a:off x="711200" y="1490136"/>
            <a:ext cx="8295684" cy="3969173"/>
          </a:xfrm>
        </p:spPr>
        <p:txBody>
          <a:bodyPr/>
          <a:lstStyle/>
          <a:p>
            <a:pPr lvl="1"/>
            <a:r>
              <a:rPr lang="en-US" sz="1600" b="1" dirty="0" smtClean="0">
                <a:solidFill>
                  <a:schemeClr val="tx1"/>
                </a:solidFill>
              </a:rPr>
              <a:t>1970s</a:t>
            </a:r>
            <a:r>
              <a:rPr lang="en-US" sz="1600" dirty="0" smtClean="0">
                <a:solidFill>
                  <a:schemeClr val="tx1"/>
                </a:solidFill>
              </a:rPr>
              <a:t> Employer </a:t>
            </a:r>
            <a:r>
              <a:rPr lang="en-US" sz="1600" dirty="0">
                <a:solidFill>
                  <a:schemeClr val="tx1"/>
                </a:solidFill>
              </a:rPr>
              <a:t>pass programs </a:t>
            </a:r>
            <a:r>
              <a:rPr lang="en-US" sz="1600" dirty="0" smtClean="0">
                <a:solidFill>
                  <a:schemeClr val="tx1"/>
                </a:solidFill>
              </a:rPr>
              <a:t>emerge</a:t>
            </a:r>
          </a:p>
          <a:p>
            <a:pPr lvl="1"/>
            <a:r>
              <a:rPr lang="en-US" sz="1600" b="1" dirty="0" smtClean="0">
                <a:solidFill>
                  <a:schemeClr val="tx1"/>
                </a:solidFill>
              </a:rPr>
              <a:t>1984	</a:t>
            </a:r>
            <a:r>
              <a:rPr lang="en-US" sz="1600" dirty="0" smtClean="0">
                <a:solidFill>
                  <a:schemeClr val="tx1"/>
                </a:solidFill>
              </a:rPr>
              <a:t>Tax </a:t>
            </a:r>
            <a:r>
              <a:rPr lang="en-US" sz="1600" dirty="0">
                <a:solidFill>
                  <a:schemeClr val="tx1"/>
                </a:solidFill>
              </a:rPr>
              <a:t>Reform Act of </a:t>
            </a:r>
            <a:r>
              <a:rPr lang="en-US" sz="1600" dirty="0" smtClean="0">
                <a:solidFill>
                  <a:schemeClr val="tx1"/>
                </a:solidFill>
              </a:rPr>
              <a:t>1984</a:t>
            </a:r>
            <a:r>
              <a:rPr lang="en-US" sz="1600" dirty="0">
                <a:solidFill>
                  <a:schemeClr val="tx1"/>
                </a:solidFill>
              </a:rPr>
              <a:t> </a:t>
            </a:r>
            <a:r>
              <a:rPr lang="en-US" sz="1600" dirty="0" smtClean="0">
                <a:solidFill>
                  <a:schemeClr val="tx1"/>
                </a:solidFill>
              </a:rPr>
              <a:t>“</a:t>
            </a:r>
            <a:r>
              <a:rPr lang="en-US" sz="1600" dirty="0">
                <a:solidFill>
                  <a:schemeClr val="tx1"/>
                </a:solidFill>
              </a:rPr>
              <a:t>codifies” use of transit benefits, allowing $15 per month maximum benefit (“cap”); limited to employer </a:t>
            </a:r>
            <a:r>
              <a:rPr lang="en-US" sz="1600" dirty="0" smtClean="0">
                <a:solidFill>
                  <a:schemeClr val="tx1"/>
                </a:solidFill>
              </a:rPr>
              <a:t>subsidy</a:t>
            </a:r>
          </a:p>
          <a:p>
            <a:pPr lvl="1"/>
            <a:r>
              <a:rPr lang="en-US" sz="1600" b="1" dirty="0" smtClean="0">
                <a:solidFill>
                  <a:schemeClr val="tx1"/>
                </a:solidFill>
              </a:rPr>
              <a:t>1992</a:t>
            </a:r>
            <a:r>
              <a:rPr lang="en-US" sz="1600" dirty="0">
                <a:solidFill>
                  <a:schemeClr val="tx1"/>
                </a:solidFill>
              </a:rPr>
              <a:t>	</a:t>
            </a:r>
            <a:r>
              <a:rPr lang="en-US" sz="1600" dirty="0" smtClean="0">
                <a:solidFill>
                  <a:schemeClr val="tx1"/>
                </a:solidFill>
              </a:rPr>
              <a:t>Energy </a:t>
            </a:r>
            <a:r>
              <a:rPr lang="en-US" sz="1600" dirty="0">
                <a:solidFill>
                  <a:schemeClr val="tx1"/>
                </a:solidFill>
              </a:rPr>
              <a:t>Policy Act of 1992, </a:t>
            </a:r>
            <a:r>
              <a:rPr lang="en-US" sz="1600" dirty="0" smtClean="0">
                <a:solidFill>
                  <a:schemeClr val="tx1"/>
                </a:solidFill>
              </a:rPr>
              <a:t>permits </a:t>
            </a:r>
            <a:r>
              <a:rPr lang="en-US" sz="1600" dirty="0">
                <a:solidFill>
                  <a:schemeClr val="tx1"/>
                </a:solidFill>
              </a:rPr>
              <a:t>vanpools and </a:t>
            </a:r>
            <a:r>
              <a:rPr lang="en-US" sz="1600" b="1" dirty="0">
                <a:solidFill>
                  <a:schemeClr val="tx1"/>
                </a:solidFill>
              </a:rPr>
              <a:t>set qualified parking at $155 </a:t>
            </a:r>
            <a:r>
              <a:rPr lang="en-US" sz="1600" dirty="0">
                <a:solidFill>
                  <a:schemeClr val="tx1"/>
                </a:solidFill>
              </a:rPr>
              <a:t>and included an annual inflation adjustment. (Took effect 1/1/93)</a:t>
            </a:r>
            <a:r>
              <a:rPr lang="en-US" sz="1600" dirty="0" smtClean="0">
                <a:solidFill>
                  <a:schemeClr val="tx1"/>
                </a:solidFill>
              </a:rPr>
              <a:t>.</a:t>
            </a:r>
          </a:p>
          <a:p>
            <a:pPr lvl="1"/>
            <a:r>
              <a:rPr lang="en-US" sz="1600" b="1" dirty="0" smtClean="0">
                <a:solidFill>
                  <a:schemeClr val="tx1"/>
                </a:solidFill>
              </a:rPr>
              <a:t>1993</a:t>
            </a:r>
            <a:r>
              <a:rPr lang="en-US" sz="1600" dirty="0">
                <a:solidFill>
                  <a:schemeClr val="tx1"/>
                </a:solidFill>
              </a:rPr>
              <a:t>	</a:t>
            </a:r>
            <a:r>
              <a:rPr lang="en-US" sz="1600" dirty="0" smtClean="0">
                <a:solidFill>
                  <a:schemeClr val="tx1"/>
                </a:solidFill>
              </a:rPr>
              <a:t>Federal </a:t>
            </a:r>
            <a:r>
              <a:rPr lang="en-US" sz="1600" dirty="0">
                <a:solidFill>
                  <a:schemeClr val="tx1"/>
                </a:solidFill>
              </a:rPr>
              <a:t>Employees </a:t>
            </a:r>
            <a:r>
              <a:rPr lang="en-US" sz="1600" dirty="0" smtClean="0">
                <a:solidFill>
                  <a:schemeClr val="tx1"/>
                </a:solidFill>
              </a:rPr>
              <a:t>–</a:t>
            </a:r>
            <a:r>
              <a:rPr lang="en-US" sz="1600" dirty="0" smtClean="0">
                <a:solidFill>
                  <a:schemeClr val="tx1"/>
                </a:solidFill>
              </a:rPr>
              <a:t> </a:t>
            </a:r>
            <a:r>
              <a:rPr lang="en-US" sz="1600" dirty="0" smtClean="0">
                <a:solidFill>
                  <a:schemeClr val="tx1"/>
                </a:solidFill>
              </a:rPr>
              <a:t>Clean </a:t>
            </a:r>
            <a:r>
              <a:rPr lang="en-US" sz="1600" dirty="0">
                <a:solidFill>
                  <a:schemeClr val="tx1"/>
                </a:solidFill>
              </a:rPr>
              <a:t>Air Incentives Act of 1993, allowed Federal agencies to </a:t>
            </a:r>
            <a:r>
              <a:rPr lang="en-US" sz="1600" dirty="0" smtClean="0">
                <a:solidFill>
                  <a:schemeClr val="tx1"/>
                </a:solidFill>
              </a:rPr>
              <a:t>offer commuter </a:t>
            </a:r>
            <a:r>
              <a:rPr lang="en-US" sz="1600" dirty="0">
                <a:solidFill>
                  <a:schemeClr val="tx1"/>
                </a:solidFill>
              </a:rPr>
              <a:t>benefits to their employees</a:t>
            </a:r>
            <a:r>
              <a:rPr lang="en-US" sz="1600" dirty="0" smtClean="0">
                <a:solidFill>
                  <a:schemeClr val="tx1"/>
                </a:solidFill>
              </a:rPr>
              <a:t>.</a:t>
            </a:r>
          </a:p>
          <a:p>
            <a:pPr lvl="1"/>
            <a:r>
              <a:rPr lang="en-US" sz="1600" b="1" dirty="0">
                <a:solidFill>
                  <a:schemeClr val="tx1"/>
                </a:solidFill>
              </a:rPr>
              <a:t>1998</a:t>
            </a:r>
            <a:r>
              <a:rPr lang="en-US" sz="1600" dirty="0">
                <a:solidFill>
                  <a:schemeClr val="tx1"/>
                </a:solidFill>
              </a:rPr>
              <a:t>	TEA-21, Employee-paid pre-tax payroll $65 deduction feature added</a:t>
            </a:r>
          </a:p>
          <a:p>
            <a:pPr lvl="1"/>
            <a:r>
              <a:rPr lang="en-US" sz="1600" b="1" dirty="0">
                <a:solidFill>
                  <a:schemeClr val="tx1"/>
                </a:solidFill>
              </a:rPr>
              <a:t>2000	</a:t>
            </a:r>
            <a:r>
              <a:rPr lang="en-US" sz="1600" dirty="0">
                <a:solidFill>
                  <a:schemeClr val="tx1"/>
                </a:solidFill>
              </a:rPr>
              <a:t>Executive Order 13150 mandates transit benefits for Federal employees</a:t>
            </a:r>
          </a:p>
          <a:p>
            <a:pPr lvl="1"/>
            <a:endParaRPr lang="en-US" dirty="0" smtClean="0">
              <a:solidFill>
                <a:srgbClr val="E2001A"/>
              </a:solidFill>
            </a:endParaRPr>
          </a:p>
          <a:p>
            <a:endParaRPr lang="en-US" dirty="0"/>
          </a:p>
        </p:txBody>
      </p:sp>
      <p:sp>
        <p:nvSpPr>
          <p:cNvPr id="4" name="Slide Number Placeholder 3"/>
          <p:cNvSpPr>
            <a:spLocks noGrp="1"/>
          </p:cNvSpPr>
          <p:nvPr>
            <p:ph type="sldNum" sz="quarter" idx="12"/>
          </p:nvPr>
        </p:nvSpPr>
        <p:spPr/>
        <p:txBody>
          <a:bodyPr/>
          <a:lstStyle/>
          <a:p>
            <a:fld id="{C9DBEB70-9CFF-41F1-ABC9-7EC0584F3F8E}" type="slidenum">
              <a:rPr lang="en-US" noProof="1" smtClean="0">
                <a:solidFill>
                  <a:srgbClr val="646567"/>
                </a:solidFill>
              </a:rPr>
              <a:pPr/>
              <a:t>11</a:t>
            </a:fld>
            <a:endParaRPr lang="en-US" noProof="1">
              <a:solidFill>
                <a:srgbClr val="646567"/>
              </a:solidFill>
            </a:endParaRPr>
          </a:p>
        </p:txBody>
      </p:sp>
      <p:sp>
        <p:nvSpPr>
          <p:cNvPr id="5" name="Text Placeholder 4"/>
          <p:cNvSpPr>
            <a:spLocks noGrp="1"/>
          </p:cNvSpPr>
          <p:nvPr>
            <p:ph type="body" sz="quarter" idx="14"/>
          </p:nvPr>
        </p:nvSpPr>
        <p:spPr>
          <a:xfrm>
            <a:off x="8" y="135524"/>
            <a:ext cx="618531" cy="1270001"/>
          </a:xfrm>
        </p:spPr>
        <p:txBody>
          <a:bodyPr>
            <a:noAutofit/>
          </a:bodyPr>
          <a:lstStyle/>
          <a:p>
            <a:endParaRPr lang="en-US" dirty="0" smtClean="0"/>
          </a:p>
          <a:p>
            <a:endParaRPr lang="en-US" dirty="0"/>
          </a:p>
        </p:txBody>
      </p:sp>
      <p:sp>
        <p:nvSpPr>
          <p:cNvPr id="7" name="SmartArt Placeholder 6"/>
          <p:cNvSpPr>
            <a:spLocks noGrp="1"/>
          </p:cNvSpPr>
          <p:nvPr>
            <p:ph type="dgm" sz="quarter" idx="17"/>
          </p:nvPr>
        </p:nvSpPr>
        <p:spPr/>
      </p:sp>
    </p:spTree>
    <p:extLst>
      <p:ext uri="{BB962C8B-B14F-4D97-AF65-F5344CB8AC3E}">
        <p14:creationId xmlns:p14="http://schemas.microsoft.com/office/powerpoint/2010/main" val="4183061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487680"/>
            <a:ext cx="7578000" cy="338554"/>
          </a:xfrm>
        </p:spPr>
        <p:txBody>
          <a:bodyPr/>
          <a:lstStyle/>
          <a:p>
            <a:r>
              <a:rPr lang="en-US" b="1" dirty="0" smtClean="0">
                <a:effectLst>
                  <a:outerShdw blurRad="38100" dist="38100" dir="2700000" algn="tl">
                    <a:srgbClr val="000000">
                      <a:alpha val="43137"/>
                    </a:srgbClr>
                  </a:outerShdw>
                </a:effectLst>
              </a:rPr>
              <a:t>History Of the benefit, Part 2</a:t>
            </a:r>
            <a:endParaRPr lang="en-US" dirty="0"/>
          </a:p>
        </p:txBody>
      </p:sp>
      <p:sp>
        <p:nvSpPr>
          <p:cNvPr id="3" name="Content Placeholder 2"/>
          <p:cNvSpPr>
            <a:spLocks noGrp="1"/>
          </p:cNvSpPr>
          <p:nvPr>
            <p:ph idx="1"/>
          </p:nvPr>
        </p:nvSpPr>
        <p:spPr>
          <a:xfrm>
            <a:off x="762000" y="1219200"/>
            <a:ext cx="8095871" cy="4743591"/>
          </a:xfrm>
        </p:spPr>
        <p:txBody>
          <a:bodyPr/>
          <a:lstStyle/>
          <a:p>
            <a:pPr lvl="1"/>
            <a:r>
              <a:rPr lang="en-US" sz="1600" b="1" dirty="0" smtClean="0">
                <a:solidFill>
                  <a:srgbClr val="000000"/>
                </a:solidFill>
              </a:rPr>
              <a:t>2008</a:t>
            </a:r>
            <a:r>
              <a:rPr lang="en-US" sz="1600" b="1" dirty="0">
                <a:solidFill>
                  <a:srgbClr val="000000"/>
                </a:solidFill>
              </a:rPr>
              <a:t>	</a:t>
            </a:r>
            <a:r>
              <a:rPr lang="en-US" sz="1600" dirty="0" smtClean="0">
                <a:solidFill>
                  <a:srgbClr val="000000"/>
                </a:solidFill>
              </a:rPr>
              <a:t>Emergency </a:t>
            </a:r>
            <a:r>
              <a:rPr lang="en-US" sz="1600" dirty="0">
                <a:solidFill>
                  <a:srgbClr val="000000"/>
                </a:solidFill>
              </a:rPr>
              <a:t>Economic Stabilization Act </a:t>
            </a:r>
            <a:r>
              <a:rPr lang="en-US" sz="1600" dirty="0" smtClean="0">
                <a:solidFill>
                  <a:srgbClr val="000000"/>
                </a:solidFill>
              </a:rPr>
              <a:t>adds </a:t>
            </a:r>
            <a:r>
              <a:rPr lang="en-US" sz="1600" dirty="0">
                <a:solidFill>
                  <a:srgbClr val="000000"/>
                </a:solidFill>
              </a:rPr>
              <a:t>a bicycle </a:t>
            </a:r>
            <a:r>
              <a:rPr lang="en-US" sz="1600" dirty="0" smtClean="0">
                <a:solidFill>
                  <a:srgbClr val="000000"/>
                </a:solidFill>
              </a:rPr>
              <a:t>benefit starting </a:t>
            </a:r>
            <a:r>
              <a:rPr lang="en-US" sz="1600" dirty="0">
                <a:solidFill>
                  <a:srgbClr val="000000"/>
                </a:solidFill>
              </a:rPr>
              <a:t>in 2009. </a:t>
            </a:r>
          </a:p>
          <a:p>
            <a:pPr lvl="1"/>
            <a:r>
              <a:rPr lang="en-US" sz="1600" b="1" dirty="0" smtClean="0">
                <a:solidFill>
                  <a:srgbClr val="000000"/>
                </a:solidFill>
              </a:rPr>
              <a:t>2009</a:t>
            </a:r>
            <a:r>
              <a:rPr lang="en-US" sz="1600" dirty="0" smtClean="0">
                <a:solidFill>
                  <a:srgbClr val="000000"/>
                </a:solidFill>
              </a:rPr>
              <a:t>	February</a:t>
            </a:r>
            <a:r>
              <a:rPr lang="en-US" sz="1600" dirty="0">
                <a:solidFill>
                  <a:srgbClr val="000000"/>
                </a:solidFill>
              </a:rPr>
              <a:t>: American Recovery and Reinvestment Act</a:t>
            </a:r>
            <a:r>
              <a:rPr lang="en-US" sz="1600" i="1" dirty="0">
                <a:solidFill>
                  <a:srgbClr val="000000"/>
                </a:solidFill>
              </a:rPr>
              <a:t> </a:t>
            </a:r>
            <a:r>
              <a:rPr lang="en-US" sz="1600" dirty="0">
                <a:solidFill>
                  <a:srgbClr val="000000"/>
                </a:solidFill>
              </a:rPr>
              <a:t>(ARRA</a:t>
            </a:r>
            <a:r>
              <a:rPr lang="en-US" sz="1600" i="1" dirty="0">
                <a:solidFill>
                  <a:srgbClr val="000000"/>
                </a:solidFill>
              </a:rPr>
              <a:t>)</a:t>
            </a:r>
            <a:r>
              <a:rPr lang="en-US" sz="1600" dirty="0">
                <a:solidFill>
                  <a:srgbClr val="000000"/>
                </a:solidFill>
              </a:rPr>
              <a:t> raises cap to $230, matching the cap for tax-free parking (2009 legislation limits the increase through 12/31/10</a:t>
            </a:r>
            <a:r>
              <a:rPr lang="en-US" sz="1600" dirty="0" smtClean="0">
                <a:solidFill>
                  <a:srgbClr val="000000"/>
                </a:solidFill>
              </a:rPr>
              <a:t>)</a:t>
            </a:r>
          </a:p>
          <a:p>
            <a:pPr lvl="1"/>
            <a:r>
              <a:rPr lang="en-US" sz="1600" b="1" dirty="0" smtClean="0">
                <a:solidFill>
                  <a:srgbClr val="000000"/>
                </a:solidFill>
              </a:rPr>
              <a:t>2012</a:t>
            </a:r>
            <a:r>
              <a:rPr lang="en-US" sz="1600" dirty="0">
                <a:solidFill>
                  <a:srgbClr val="000000"/>
                </a:solidFill>
              </a:rPr>
              <a:t>	Cap reverts to $125 due to expiration of ARRA</a:t>
            </a:r>
          </a:p>
          <a:p>
            <a:pPr lvl="1"/>
            <a:r>
              <a:rPr lang="en-US" sz="1600" b="1" dirty="0">
                <a:solidFill>
                  <a:srgbClr val="000000"/>
                </a:solidFill>
              </a:rPr>
              <a:t>2013</a:t>
            </a:r>
            <a:r>
              <a:rPr lang="en-US" sz="1600" dirty="0">
                <a:solidFill>
                  <a:srgbClr val="000000"/>
                </a:solidFill>
              </a:rPr>
              <a:t>	American Taxpayer Relief Act of </a:t>
            </a:r>
            <a:r>
              <a:rPr lang="en-US" sz="1600" dirty="0" smtClean="0">
                <a:solidFill>
                  <a:srgbClr val="000000"/>
                </a:solidFill>
              </a:rPr>
              <a:t>2012 raises cap </a:t>
            </a:r>
            <a:r>
              <a:rPr lang="en-US" sz="1600" dirty="0">
                <a:solidFill>
                  <a:srgbClr val="000000"/>
                </a:solidFill>
              </a:rPr>
              <a:t>to $</a:t>
            </a:r>
            <a:r>
              <a:rPr lang="en-US" sz="1600" dirty="0" smtClean="0">
                <a:solidFill>
                  <a:srgbClr val="000000"/>
                </a:solidFill>
              </a:rPr>
              <a:t>240, with an inflation </a:t>
            </a:r>
            <a:r>
              <a:rPr lang="en-US" sz="1600" dirty="0">
                <a:solidFill>
                  <a:srgbClr val="000000"/>
                </a:solidFill>
              </a:rPr>
              <a:t>adjustment </a:t>
            </a:r>
            <a:r>
              <a:rPr lang="en-US" sz="1600" dirty="0" smtClean="0">
                <a:solidFill>
                  <a:srgbClr val="000000"/>
                </a:solidFill>
              </a:rPr>
              <a:t>to </a:t>
            </a:r>
            <a:r>
              <a:rPr lang="en-US" sz="1600" dirty="0">
                <a:solidFill>
                  <a:srgbClr val="000000"/>
                </a:solidFill>
              </a:rPr>
              <a:t>$245.</a:t>
            </a:r>
          </a:p>
          <a:p>
            <a:pPr lvl="1"/>
            <a:r>
              <a:rPr lang="en-US" sz="1600" b="1" dirty="0">
                <a:solidFill>
                  <a:srgbClr val="000000"/>
                </a:solidFill>
              </a:rPr>
              <a:t>2014</a:t>
            </a:r>
            <a:r>
              <a:rPr lang="en-US" sz="1600" dirty="0">
                <a:solidFill>
                  <a:srgbClr val="000000"/>
                </a:solidFill>
              </a:rPr>
              <a:t>	</a:t>
            </a:r>
            <a:r>
              <a:rPr lang="en-US" sz="1600" dirty="0" smtClean="0">
                <a:solidFill>
                  <a:srgbClr val="000000"/>
                </a:solidFill>
              </a:rPr>
              <a:t>January – the cap is reduced </a:t>
            </a:r>
            <a:r>
              <a:rPr lang="en-US" sz="1600" dirty="0">
                <a:solidFill>
                  <a:srgbClr val="000000"/>
                </a:solidFill>
              </a:rPr>
              <a:t>to $</a:t>
            </a:r>
            <a:r>
              <a:rPr lang="en-US" sz="1600" dirty="0" smtClean="0">
                <a:solidFill>
                  <a:srgbClr val="000000"/>
                </a:solidFill>
              </a:rPr>
              <a:t>130, increases </a:t>
            </a:r>
            <a:r>
              <a:rPr lang="en-US" sz="1600" dirty="0">
                <a:solidFill>
                  <a:srgbClr val="000000"/>
                </a:solidFill>
              </a:rPr>
              <a:t>to $</a:t>
            </a:r>
            <a:r>
              <a:rPr lang="en-US" sz="1600" dirty="0" smtClean="0">
                <a:solidFill>
                  <a:srgbClr val="000000"/>
                </a:solidFill>
              </a:rPr>
              <a:t>250 and in </a:t>
            </a:r>
            <a:r>
              <a:rPr lang="en-US" sz="1600" dirty="0">
                <a:solidFill>
                  <a:srgbClr val="000000"/>
                </a:solidFill>
              </a:rPr>
              <a:t>December, the Tax Increase Prevention Act retroactively increases the cap to $250 for 2014.</a:t>
            </a:r>
          </a:p>
          <a:p>
            <a:pPr lvl="1"/>
            <a:r>
              <a:rPr lang="en-US" sz="1600" b="1" dirty="0">
                <a:solidFill>
                  <a:srgbClr val="000000"/>
                </a:solidFill>
              </a:rPr>
              <a:t>2015</a:t>
            </a:r>
            <a:r>
              <a:rPr lang="en-US" sz="1600" dirty="0">
                <a:solidFill>
                  <a:srgbClr val="000000"/>
                </a:solidFill>
              </a:rPr>
              <a:t>	Cap returns to $130.</a:t>
            </a:r>
          </a:p>
          <a:p>
            <a:pPr lvl="1"/>
            <a:r>
              <a:rPr lang="en-US" sz="1600" b="1" dirty="0">
                <a:solidFill>
                  <a:srgbClr val="000000"/>
                </a:solidFill>
              </a:rPr>
              <a:t>2015	Consolidated Appropriations Act, 2016 creates permanent parity between Transit and Parking at $255 and retains the annual inflation adjustment effective 1/1/16</a:t>
            </a:r>
          </a:p>
          <a:p>
            <a:pPr lvl="1"/>
            <a:endParaRPr lang="en-US" sz="1600" dirty="0">
              <a:solidFill>
                <a:srgbClr val="E2001A"/>
              </a:solidFill>
              <a:latin typeface="Calibri" pitchFamily="34" charset="0"/>
            </a:endParaRPr>
          </a:p>
          <a:p>
            <a:endParaRPr lang="en-US" dirty="0"/>
          </a:p>
        </p:txBody>
      </p:sp>
      <p:sp>
        <p:nvSpPr>
          <p:cNvPr id="4" name="Slide Number Placeholder 3"/>
          <p:cNvSpPr>
            <a:spLocks noGrp="1"/>
          </p:cNvSpPr>
          <p:nvPr>
            <p:ph type="sldNum" sz="quarter" idx="12"/>
          </p:nvPr>
        </p:nvSpPr>
        <p:spPr/>
        <p:txBody>
          <a:bodyPr/>
          <a:lstStyle/>
          <a:p>
            <a:fld id="{C9DBEB70-9CFF-41F1-ABC9-7EC0584F3F8E}" type="slidenum">
              <a:rPr lang="en-US" noProof="1" smtClean="0">
                <a:solidFill>
                  <a:srgbClr val="646567"/>
                </a:solidFill>
              </a:rPr>
              <a:pPr/>
              <a:t>12</a:t>
            </a:fld>
            <a:endParaRPr lang="en-US" noProof="1">
              <a:solidFill>
                <a:srgbClr val="646567"/>
              </a:solidFill>
            </a:endParaRPr>
          </a:p>
        </p:txBody>
      </p:sp>
      <p:sp>
        <p:nvSpPr>
          <p:cNvPr id="7" name="SmartArt Placeholder 6"/>
          <p:cNvSpPr>
            <a:spLocks noGrp="1"/>
          </p:cNvSpPr>
          <p:nvPr>
            <p:ph type="dgm" sz="quarter" idx="17"/>
          </p:nvPr>
        </p:nvSpPr>
        <p:spPr>
          <a:xfrm>
            <a:off x="762000" y="228600"/>
            <a:ext cx="126000" cy="729600"/>
          </a:xfrm>
        </p:spPr>
      </p:sp>
    </p:spTree>
    <p:extLst>
      <p:ext uri="{BB962C8B-B14F-4D97-AF65-F5344CB8AC3E}">
        <p14:creationId xmlns:p14="http://schemas.microsoft.com/office/powerpoint/2010/main" val="3141635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94487"/>
            <a:ext cx="3291840" cy="338554"/>
          </a:xfrm>
        </p:spPr>
        <p:txBody>
          <a:bodyPr anchor="ctr"/>
          <a:lstStyle/>
          <a:p>
            <a:r>
              <a:rPr lang="en-US" b="1" dirty="0" smtClean="0">
                <a:effectLst>
                  <a:outerShdw blurRad="38100" dist="38100" dir="2700000" algn="tl">
                    <a:srgbClr val="000000">
                      <a:alpha val="43137"/>
                    </a:srgbClr>
                  </a:outerShdw>
                </a:effectLst>
              </a:rPr>
              <a:t>Employer Options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97466" y="1472118"/>
            <a:ext cx="7633590" cy="3533423"/>
          </a:xfrm>
        </p:spPr>
        <p:txBody>
          <a:bodyPr/>
          <a:lstStyle/>
          <a:p>
            <a:r>
              <a:rPr lang="en-US" sz="1600" dirty="0" smtClean="0"/>
              <a:t>Employers can a Commuter Benefit program in one of four ways:</a:t>
            </a:r>
          </a:p>
          <a:p>
            <a:pPr lvl="1">
              <a:buClr>
                <a:srgbClr val="E2001A"/>
              </a:buClr>
            </a:pPr>
            <a:r>
              <a:rPr lang="en-US" sz="1600" dirty="0" smtClean="0"/>
              <a:t>As a </a:t>
            </a:r>
            <a:r>
              <a:rPr lang="en-US" sz="1600" b="1" dirty="0">
                <a:solidFill>
                  <a:srgbClr val="004387"/>
                </a:solidFill>
              </a:rPr>
              <a:t>pre-tax </a:t>
            </a:r>
            <a:r>
              <a:rPr lang="en-US" sz="1600" b="1" dirty="0" smtClean="0">
                <a:solidFill>
                  <a:srgbClr val="004387"/>
                </a:solidFill>
              </a:rPr>
              <a:t>benefit</a:t>
            </a:r>
            <a:r>
              <a:rPr lang="en-US" sz="1600" dirty="0" smtClean="0"/>
              <a:t>, where </a:t>
            </a:r>
            <a:r>
              <a:rPr lang="en-US" sz="1600" dirty="0"/>
              <a:t>the </a:t>
            </a:r>
            <a:r>
              <a:rPr lang="en-US" sz="1600" dirty="0" smtClean="0"/>
              <a:t>employee sets aside an amount up to $255/month</a:t>
            </a:r>
          </a:p>
          <a:p>
            <a:pPr lvl="1"/>
            <a:r>
              <a:rPr lang="en-US" sz="1600" dirty="0" smtClean="0"/>
              <a:t>As </a:t>
            </a:r>
            <a:r>
              <a:rPr lang="en-US" sz="1600" dirty="0"/>
              <a:t>an </a:t>
            </a:r>
            <a:r>
              <a:rPr lang="en-US" sz="1600" b="1" dirty="0">
                <a:solidFill>
                  <a:srgbClr val="004387"/>
                </a:solidFill>
              </a:rPr>
              <a:t>employer-provided </a:t>
            </a:r>
            <a:r>
              <a:rPr lang="en-US" sz="1600" b="1" dirty="0" smtClean="0">
                <a:solidFill>
                  <a:srgbClr val="004387"/>
                </a:solidFill>
              </a:rPr>
              <a:t>subsidy</a:t>
            </a:r>
            <a:r>
              <a:rPr lang="en-US" sz="1600" dirty="0" smtClean="0"/>
              <a:t>, where </a:t>
            </a:r>
            <a:r>
              <a:rPr lang="en-US" sz="1600" dirty="0"/>
              <a:t>the employer provides it tax-</a:t>
            </a:r>
            <a:r>
              <a:rPr lang="en-US" sz="1600" dirty="0" smtClean="0"/>
              <a:t>free to the employee</a:t>
            </a:r>
          </a:p>
          <a:p>
            <a:pPr lvl="1"/>
            <a:r>
              <a:rPr lang="en-US" sz="1600" dirty="0"/>
              <a:t>I</a:t>
            </a:r>
            <a:r>
              <a:rPr lang="en-US" sz="1600" dirty="0" smtClean="0"/>
              <a:t>n </a:t>
            </a:r>
            <a:r>
              <a:rPr lang="en-US" sz="1600" b="1" dirty="0">
                <a:solidFill>
                  <a:schemeClr val="accent4"/>
                </a:solidFill>
              </a:rPr>
              <a:t>combination </a:t>
            </a:r>
            <a:r>
              <a:rPr lang="en-US" sz="1600" dirty="0"/>
              <a:t>as long as the benefit does not exceed </a:t>
            </a:r>
            <a:r>
              <a:rPr lang="en-US" sz="1600" dirty="0" smtClean="0"/>
              <a:t>$255/month</a:t>
            </a:r>
          </a:p>
          <a:p>
            <a:pPr lvl="1"/>
            <a:r>
              <a:rPr lang="en-US" sz="1600" dirty="0" smtClean="0"/>
              <a:t>For bicycle commuters, as a </a:t>
            </a:r>
            <a:r>
              <a:rPr lang="en-US" sz="1600" b="1" dirty="0" smtClean="0">
                <a:solidFill>
                  <a:srgbClr val="004387"/>
                </a:solidFill>
              </a:rPr>
              <a:t>subsidy,</a:t>
            </a:r>
            <a:r>
              <a:rPr lang="en-US" sz="1600" dirty="0" smtClean="0"/>
              <a:t> not to exceed $20/month</a:t>
            </a:r>
          </a:p>
          <a:p>
            <a:pPr marL="0" lvl="1" indent="0">
              <a:buNone/>
            </a:pPr>
            <a:endParaRPr lang="en-US" sz="1600" dirty="0" smtClean="0"/>
          </a:p>
          <a:p>
            <a:r>
              <a:rPr lang="en-US" sz="1600" dirty="0" smtClean="0"/>
              <a:t>In all cases, there is a savings to the employer </a:t>
            </a:r>
            <a:r>
              <a:rPr lang="en-US" sz="1600" i="1" dirty="0" smtClean="0"/>
              <a:t>and</a:t>
            </a:r>
            <a:r>
              <a:rPr lang="en-US" sz="1600" dirty="0" smtClean="0"/>
              <a:t> employee.</a:t>
            </a:r>
            <a:endParaRPr lang="en-US" sz="1600" dirty="0"/>
          </a:p>
        </p:txBody>
      </p:sp>
      <p:sp>
        <p:nvSpPr>
          <p:cNvPr id="4" name="Slide Number Placeholder 3"/>
          <p:cNvSpPr>
            <a:spLocks noGrp="1"/>
          </p:cNvSpPr>
          <p:nvPr>
            <p:ph type="sldNum" sz="quarter" idx="12"/>
          </p:nvPr>
        </p:nvSpPr>
        <p:spPr/>
        <p:txBody>
          <a:bodyPr/>
          <a:lstStyle/>
          <a:p>
            <a:fld id="{C9DBEB70-9CFF-41F1-ABC9-7EC0584F3F8E}" type="slidenum">
              <a:rPr lang="en-US" noProof="1" smtClean="0">
                <a:solidFill>
                  <a:srgbClr val="646567"/>
                </a:solidFill>
              </a:rPr>
              <a:pPr/>
              <a:t>13</a:t>
            </a:fld>
            <a:endParaRPr lang="en-US" noProof="1">
              <a:solidFill>
                <a:srgbClr val="646567"/>
              </a:solidFill>
            </a:endParaRPr>
          </a:p>
        </p:txBody>
      </p:sp>
      <p:sp>
        <p:nvSpPr>
          <p:cNvPr id="7" name="SmartArt Placeholder 6"/>
          <p:cNvSpPr>
            <a:spLocks noGrp="1"/>
          </p:cNvSpPr>
          <p:nvPr>
            <p:ph type="dgm" sz="quarter" idx="17"/>
          </p:nvPr>
        </p:nvSpPr>
        <p:spPr>
          <a:xfrm>
            <a:off x="875450" y="382440"/>
            <a:ext cx="126000" cy="729600"/>
          </a:xfrm>
        </p:spPr>
      </p:sp>
    </p:spTree>
    <p:extLst>
      <p:ext uri="{BB962C8B-B14F-4D97-AF65-F5344CB8AC3E}">
        <p14:creationId xmlns:p14="http://schemas.microsoft.com/office/powerpoint/2010/main" val="33628138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467" y="484003"/>
            <a:ext cx="4377266" cy="338554"/>
          </a:xfrm>
        </p:spPr>
        <p:txBody>
          <a:bodyPr anchor="ctr"/>
          <a:lstStyle/>
          <a:p>
            <a:r>
              <a:rPr lang="en-US" b="1" dirty="0" smtClean="0">
                <a:effectLst>
                  <a:outerShdw blurRad="38100" dist="38100" dir="2700000" algn="tl">
                    <a:srgbClr val="000000">
                      <a:alpha val="43137"/>
                    </a:srgbClr>
                  </a:outerShdw>
                </a:effectLst>
              </a:rPr>
              <a:t>Commuter Benefits TOdAY</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80538" y="1531945"/>
            <a:ext cx="7658991" cy="2257777"/>
          </a:xfrm>
        </p:spPr>
        <p:txBody>
          <a:bodyPr/>
          <a:lstStyle/>
          <a:p>
            <a:r>
              <a:rPr lang="en-US" sz="1600" noProof="1" smtClean="0"/>
              <a:t>ARE ALL EMPLOYEES ELIGIBLE?</a:t>
            </a:r>
          </a:p>
          <a:p>
            <a:pPr lvl="1"/>
            <a:r>
              <a:rPr lang="en-US" sz="1600" b="1" noProof="1" smtClean="0"/>
              <a:t>Included</a:t>
            </a:r>
            <a:r>
              <a:rPr lang="en-US" sz="1600" noProof="1" smtClean="0"/>
              <a:t>: Employees </a:t>
            </a:r>
            <a:r>
              <a:rPr lang="en-US" sz="1600" noProof="1"/>
              <a:t>who receive a W-</a:t>
            </a:r>
            <a:r>
              <a:rPr lang="en-US" sz="1600" noProof="1" smtClean="0"/>
              <a:t>2</a:t>
            </a:r>
          </a:p>
          <a:p>
            <a:pPr lvl="1"/>
            <a:r>
              <a:rPr lang="en-US" sz="1600" b="1" noProof="1" smtClean="0"/>
              <a:t>Excluded</a:t>
            </a:r>
            <a:r>
              <a:rPr lang="en-US" sz="1600" noProof="1" smtClean="0"/>
              <a:t>: Self-employed </a:t>
            </a:r>
            <a:r>
              <a:rPr lang="en-US" sz="1600" dirty="0"/>
              <a:t>persons </a:t>
            </a:r>
            <a:r>
              <a:rPr lang="en-US" sz="1600" noProof="1" smtClean="0"/>
              <a:t>defined as </a:t>
            </a:r>
            <a:r>
              <a:rPr lang="en-US" sz="1600" dirty="0" smtClean="0"/>
              <a:t>partners</a:t>
            </a:r>
            <a:r>
              <a:rPr lang="en-US" sz="1600" dirty="0"/>
              <a:t>, sole proprietors, S-Corp. employees with 2% or more ownership, and independent </a:t>
            </a:r>
            <a:r>
              <a:rPr lang="en-US" sz="1600" dirty="0" smtClean="0"/>
              <a:t>contractors.  However, they can receive a "de minimis fringe" benefit of $21 per month ($252 a year)</a:t>
            </a:r>
            <a:endParaRPr lang="en-US" sz="1600" noProof="1"/>
          </a:p>
        </p:txBody>
      </p:sp>
      <p:sp>
        <p:nvSpPr>
          <p:cNvPr id="4" name="Slide Number Placeholder 3"/>
          <p:cNvSpPr>
            <a:spLocks noGrp="1"/>
          </p:cNvSpPr>
          <p:nvPr>
            <p:ph type="sldNum" sz="quarter" idx="12"/>
          </p:nvPr>
        </p:nvSpPr>
        <p:spPr/>
        <p:txBody>
          <a:bodyPr/>
          <a:lstStyle/>
          <a:p>
            <a:fld id="{C9DBEB70-9CFF-41F1-ABC9-7EC0584F3F8E}" type="slidenum">
              <a:rPr lang="en-US" noProof="1" smtClean="0">
                <a:solidFill>
                  <a:srgbClr val="646567"/>
                </a:solidFill>
              </a:rPr>
              <a:pPr/>
              <a:t>14</a:t>
            </a:fld>
            <a:endParaRPr lang="en-US" noProof="1">
              <a:solidFill>
                <a:srgbClr val="646567"/>
              </a:solidFill>
            </a:endParaRPr>
          </a:p>
        </p:txBody>
      </p:sp>
      <p:sp>
        <p:nvSpPr>
          <p:cNvPr id="7" name="SmartArt Placeholder 6"/>
          <p:cNvSpPr>
            <a:spLocks noGrp="1"/>
          </p:cNvSpPr>
          <p:nvPr>
            <p:ph type="dgm" sz="quarter" idx="17"/>
          </p:nvPr>
        </p:nvSpPr>
        <p:spPr>
          <a:xfrm>
            <a:off x="883917" y="427595"/>
            <a:ext cx="126000" cy="729600"/>
          </a:xfrm>
        </p:spPr>
      </p:sp>
    </p:spTree>
    <p:extLst>
      <p:ext uri="{BB962C8B-B14F-4D97-AF65-F5344CB8AC3E}">
        <p14:creationId xmlns:p14="http://schemas.microsoft.com/office/powerpoint/2010/main" val="3847001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94487"/>
            <a:ext cx="3291840" cy="338554"/>
          </a:xfrm>
        </p:spPr>
        <p:txBody>
          <a:bodyPr anchor="ctr"/>
          <a:lstStyle/>
          <a:p>
            <a:r>
              <a:rPr lang="en-US" b="1" dirty="0" smtClean="0">
                <a:effectLst>
                  <a:outerShdw blurRad="38100" dist="38100" dir="2700000" algn="tl">
                    <a:srgbClr val="000000">
                      <a:alpha val="43137"/>
                    </a:srgbClr>
                  </a:outerShdw>
                </a:effectLst>
              </a:rPr>
              <a:t>Tax SAvings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47512" y="1593988"/>
            <a:ext cx="7615768" cy="3318936"/>
          </a:xfrm>
        </p:spPr>
        <p:txBody>
          <a:bodyPr numCol="2" spcCol="182880"/>
          <a:lstStyle/>
          <a:p>
            <a:r>
              <a:rPr lang="en-US" sz="1600" dirty="0" smtClean="0"/>
              <a:t>Employers:</a:t>
            </a:r>
          </a:p>
          <a:p>
            <a:pPr lvl="1"/>
            <a:r>
              <a:rPr lang="en-US" sz="1600" dirty="0" smtClean="0"/>
              <a:t>No FICA (7.65%) on either subsidy to employee pre-tax deduction up to monthly cap</a:t>
            </a:r>
          </a:p>
          <a:p>
            <a:pPr lvl="1"/>
            <a:r>
              <a:rPr lang="en-US" sz="1600" dirty="0" smtClean="0"/>
              <a:t>Employer can save up to $234 per employee ($255 x 7.65% x 12) per year</a:t>
            </a:r>
          </a:p>
          <a:p>
            <a:pPr marL="0" lvl="1" indent="0">
              <a:buNone/>
            </a:pPr>
            <a:endParaRPr lang="en-US" sz="1600" dirty="0" smtClean="0"/>
          </a:p>
          <a:p>
            <a:endParaRPr lang="en-US" sz="1600" dirty="0" smtClean="0"/>
          </a:p>
          <a:p>
            <a:r>
              <a:rPr lang="en-US" sz="1600" dirty="0" smtClean="0"/>
              <a:t>Employees</a:t>
            </a:r>
            <a:r>
              <a:rPr lang="en-US" sz="1600" dirty="0"/>
              <a:t>:</a:t>
            </a:r>
          </a:p>
          <a:p>
            <a:pPr lvl="1"/>
            <a:r>
              <a:rPr lang="en-US" sz="1600" dirty="0" smtClean="0"/>
              <a:t>No FICA (7.65%) on the amount deducted from their paycheck or subsidy provided from employer </a:t>
            </a:r>
          </a:p>
          <a:p>
            <a:pPr lvl="1"/>
            <a:r>
              <a:rPr lang="en-US" sz="1600" dirty="0" smtClean="0"/>
              <a:t>Amount subject to Federal and State income tax is reduced – no income tax in AK</a:t>
            </a:r>
          </a:p>
          <a:p>
            <a:pPr lvl="1"/>
            <a:r>
              <a:rPr lang="en-US" sz="1600" dirty="0" smtClean="0"/>
              <a:t>On average, employees save up to 40% (</a:t>
            </a:r>
            <a:r>
              <a:rPr lang="en-US" dirty="0" smtClean="0"/>
              <a:t>depending on state and tax bracket)</a:t>
            </a:r>
            <a:endParaRPr lang="en-US" dirty="0"/>
          </a:p>
        </p:txBody>
      </p:sp>
      <p:sp>
        <p:nvSpPr>
          <p:cNvPr id="4" name="Slide Number Placeholder 3"/>
          <p:cNvSpPr>
            <a:spLocks noGrp="1"/>
          </p:cNvSpPr>
          <p:nvPr>
            <p:ph type="sldNum" sz="quarter" idx="12"/>
          </p:nvPr>
        </p:nvSpPr>
        <p:spPr/>
        <p:txBody>
          <a:bodyPr/>
          <a:lstStyle/>
          <a:p>
            <a:fld id="{C9DBEB70-9CFF-41F1-ABC9-7EC0584F3F8E}" type="slidenum">
              <a:rPr lang="en-US" noProof="1" smtClean="0">
                <a:solidFill>
                  <a:srgbClr val="646567"/>
                </a:solidFill>
              </a:rPr>
              <a:pPr/>
              <a:t>15</a:t>
            </a:fld>
            <a:endParaRPr lang="en-US" noProof="1">
              <a:solidFill>
                <a:srgbClr val="646567"/>
              </a:solidFill>
            </a:endParaRPr>
          </a:p>
        </p:txBody>
      </p:sp>
      <p:sp>
        <p:nvSpPr>
          <p:cNvPr id="7" name="SmartArt Placeholder 6"/>
          <p:cNvSpPr>
            <a:spLocks noGrp="1"/>
          </p:cNvSpPr>
          <p:nvPr>
            <p:ph type="dgm" sz="quarter" idx="17"/>
          </p:nvPr>
        </p:nvSpPr>
        <p:spPr>
          <a:xfrm>
            <a:off x="875450" y="382440"/>
            <a:ext cx="126000" cy="729600"/>
          </a:xfrm>
        </p:spPr>
      </p:sp>
    </p:spTree>
    <p:extLst>
      <p:ext uri="{BB962C8B-B14F-4D97-AF65-F5344CB8AC3E}">
        <p14:creationId xmlns:p14="http://schemas.microsoft.com/office/powerpoint/2010/main" val="8912979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36" y="594487"/>
            <a:ext cx="6637867" cy="338554"/>
          </a:xfrm>
        </p:spPr>
        <p:txBody>
          <a:bodyPr anchor="ctr"/>
          <a:lstStyle/>
          <a:p>
            <a:r>
              <a:rPr lang="en-US" b="1" dirty="0" smtClean="0">
                <a:effectLst>
                  <a:outerShdw blurRad="38100" dist="38100" dir="2700000" algn="tl">
                    <a:srgbClr val="000000">
                      <a:alpha val="43137"/>
                    </a:srgbClr>
                  </a:outerShdw>
                </a:effectLst>
              </a:rPr>
              <a:t>How Do Employers Offer the Benefit?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05933" y="1512711"/>
            <a:ext cx="7633590" cy="3499556"/>
          </a:xfrm>
        </p:spPr>
        <p:txBody>
          <a:bodyPr/>
          <a:lstStyle/>
          <a:p>
            <a:r>
              <a:rPr lang="en-US" sz="1600" dirty="0" smtClean="0"/>
              <a:t>There are many different kinds of products:</a:t>
            </a:r>
          </a:p>
          <a:p>
            <a:pPr lvl="1">
              <a:buClr>
                <a:srgbClr val="E2001A"/>
              </a:buClr>
            </a:pPr>
            <a:r>
              <a:rPr lang="en-US" sz="1600" dirty="0" smtClean="0"/>
              <a:t>Vouchers </a:t>
            </a:r>
            <a:r>
              <a:rPr lang="en-US" sz="1600" dirty="0" smtClean="0"/>
              <a:t>–</a:t>
            </a:r>
            <a:r>
              <a:rPr lang="en-US" sz="1600" dirty="0" smtClean="0"/>
              <a:t> </a:t>
            </a:r>
            <a:r>
              <a:rPr lang="en-US" sz="1600" dirty="0" smtClean="0"/>
              <a:t>transit, parking and bicycle</a:t>
            </a:r>
          </a:p>
          <a:p>
            <a:pPr lvl="1"/>
            <a:r>
              <a:rPr lang="en-US" sz="1600" noProof="1" smtClean="0">
                <a:solidFill>
                  <a:srgbClr val="646567"/>
                </a:solidFill>
              </a:rPr>
              <a:t>Prepaid debit cards (anonymous &amp; personalized) – restricted to transit and/or parking facilities</a:t>
            </a:r>
          </a:p>
          <a:p>
            <a:pPr lvl="1"/>
            <a:r>
              <a:rPr lang="en-US" sz="1600" noProof="1" smtClean="0">
                <a:solidFill>
                  <a:srgbClr val="646567"/>
                </a:solidFill>
              </a:rPr>
              <a:t>Transit passes and other fare media</a:t>
            </a:r>
          </a:p>
          <a:p>
            <a:pPr lvl="1"/>
            <a:r>
              <a:rPr lang="en-US" sz="1600" noProof="1" smtClean="0">
                <a:solidFill>
                  <a:srgbClr val="646567"/>
                </a:solidFill>
              </a:rPr>
              <a:t>Direct loading of smartcards</a:t>
            </a:r>
          </a:p>
          <a:p>
            <a:pPr lvl="1"/>
            <a:r>
              <a:rPr lang="en-US" sz="1600" noProof="1">
                <a:solidFill>
                  <a:srgbClr val="646567"/>
                </a:solidFill>
              </a:rPr>
              <a:t>D</a:t>
            </a:r>
            <a:r>
              <a:rPr lang="en-US" sz="1600" noProof="1" smtClean="0">
                <a:solidFill>
                  <a:srgbClr val="646567"/>
                </a:solidFill>
              </a:rPr>
              <a:t>irect </a:t>
            </a:r>
            <a:r>
              <a:rPr lang="en-US" sz="1600" noProof="1">
                <a:solidFill>
                  <a:srgbClr val="646567"/>
                </a:solidFill>
              </a:rPr>
              <a:t>pay to </a:t>
            </a:r>
            <a:r>
              <a:rPr lang="en-US" sz="1600" noProof="1" smtClean="0">
                <a:solidFill>
                  <a:srgbClr val="646567"/>
                </a:solidFill>
              </a:rPr>
              <a:t>vanpool operators and parking facilities</a:t>
            </a:r>
          </a:p>
          <a:p>
            <a:pPr lvl="1"/>
            <a:r>
              <a:rPr lang="en-US" sz="1600" noProof="1" smtClean="0">
                <a:solidFill>
                  <a:srgbClr val="646567"/>
                </a:solidFill>
              </a:rPr>
              <a:t>Reimbursement for parking expenses</a:t>
            </a:r>
            <a:endParaRPr lang="en-US" sz="1600" dirty="0"/>
          </a:p>
        </p:txBody>
      </p:sp>
      <p:sp>
        <p:nvSpPr>
          <p:cNvPr id="4" name="Slide Number Placeholder 3"/>
          <p:cNvSpPr>
            <a:spLocks noGrp="1"/>
          </p:cNvSpPr>
          <p:nvPr>
            <p:ph type="sldNum" sz="quarter" idx="12"/>
          </p:nvPr>
        </p:nvSpPr>
        <p:spPr/>
        <p:txBody>
          <a:bodyPr/>
          <a:lstStyle/>
          <a:p>
            <a:fld id="{C9DBEB70-9CFF-41F1-ABC9-7EC0584F3F8E}" type="slidenum">
              <a:rPr lang="en-US" noProof="1" smtClean="0">
                <a:solidFill>
                  <a:srgbClr val="646567"/>
                </a:solidFill>
              </a:rPr>
              <a:pPr/>
              <a:t>16</a:t>
            </a:fld>
            <a:endParaRPr lang="en-US" noProof="1">
              <a:solidFill>
                <a:srgbClr val="646567"/>
              </a:solidFill>
            </a:endParaRPr>
          </a:p>
        </p:txBody>
      </p:sp>
      <p:sp>
        <p:nvSpPr>
          <p:cNvPr id="5" name="Text Placeholder 4"/>
          <p:cNvSpPr>
            <a:spLocks noGrp="1"/>
          </p:cNvSpPr>
          <p:nvPr>
            <p:ph type="body" sz="quarter" idx="14"/>
          </p:nvPr>
        </p:nvSpPr>
        <p:spPr>
          <a:xfrm>
            <a:off x="-1" y="161791"/>
            <a:ext cx="812801" cy="1219200"/>
          </a:xfrm>
        </p:spPr>
        <p:txBody>
          <a:bodyPr/>
          <a:lstStyle/>
          <a:p>
            <a:endParaRPr lang="en-US" sz="5700" dirty="0" smtClean="0"/>
          </a:p>
          <a:p>
            <a:endParaRPr lang="en-US" sz="5700" dirty="0"/>
          </a:p>
        </p:txBody>
      </p:sp>
      <p:sp>
        <p:nvSpPr>
          <p:cNvPr id="7" name="SmartArt Placeholder 6"/>
          <p:cNvSpPr>
            <a:spLocks noGrp="1"/>
          </p:cNvSpPr>
          <p:nvPr>
            <p:ph type="dgm" sz="quarter" idx="17"/>
          </p:nvPr>
        </p:nvSpPr>
        <p:spPr>
          <a:xfrm>
            <a:off x="875450" y="382440"/>
            <a:ext cx="126000" cy="729600"/>
          </a:xfrm>
        </p:spPr>
      </p:sp>
    </p:spTree>
    <p:extLst>
      <p:ext uri="{BB962C8B-B14F-4D97-AF65-F5344CB8AC3E}">
        <p14:creationId xmlns:p14="http://schemas.microsoft.com/office/powerpoint/2010/main" val="955278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94487"/>
            <a:ext cx="7261861" cy="338554"/>
          </a:xfrm>
        </p:spPr>
        <p:txBody>
          <a:bodyPr anchor="ctr"/>
          <a:lstStyle/>
          <a:p>
            <a:r>
              <a:rPr lang="en-US" b="1" dirty="0" smtClean="0">
                <a:effectLst>
                  <a:outerShdw blurRad="38100" dist="38100" dir="2700000" algn="tl">
                    <a:srgbClr val="000000">
                      <a:alpha val="43137"/>
                    </a:srgbClr>
                  </a:outerShdw>
                </a:effectLst>
              </a:rPr>
              <a:t>DIFFERENT RELATIONSHIPS FOR DIFFERENT AREAS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05933" y="1512711"/>
            <a:ext cx="7633590" cy="3135489"/>
          </a:xfrm>
        </p:spPr>
        <p:txBody>
          <a:bodyPr/>
          <a:lstStyle/>
          <a:p>
            <a:r>
              <a:rPr lang="en-US" sz="1600" dirty="0" smtClean="0"/>
              <a:t> </a:t>
            </a:r>
            <a:r>
              <a:rPr lang="en-US" sz="1600" dirty="0" err="1" smtClean="0"/>
              <a:t>Edenred</a:t>
            </a:r>
            <a:r>
              <a:rPr lang="en-US" sz="1600" dirty="0" smtClean="0"/>
              <a:t> can tailor its services to the needs of a region:</a:t>
            </a:r>
          </a:p>
          <a:p>
            <a:pPr lvl="1">
              <a:buClr>
                <a:srgbClr val="E2001A"/>
              </a:buClr>
            </a:pPr>
            <a:r>
              <a:rPr lang="en-US" sz="1600" dirty="0" smtClean="0"/>
              <a:t>Full Service – handle marketing, sales, fulfillment, customer service </a:t>
            </a:r>
          </a:p>
          <a:p>
            <a:pPr lvl="1"/>
            <a:r>
              <a:rPr lang="en-US" sz="1600" noProof="1" smtClean="0">
                <a:solidFill>
                  <a:srgbClr val="646567"/>
                </a:solidFill>
              </a:rPr>
              <a:t>Supplemental service – e.g. provide just fullfillment and customer service (RideECO)</a:t>
            </a:r>
          </a:p>
          <a:p>
            <a:pPr lvl="1"/>
            <a:r>
              <a:rPr lang="en-US" sz="1600" noProof="1" smtClean="0">
                <a:solidFill>
                  <a:srgbClr val="646567"/>
                </a:solidFill>
              </a:rPr>
              <a:t>Independent service – provide full program where no program or management interest exists</a:t>
            </a:r>
          </a:p>
          <a:p>
            <a:pPr lvl="1"/>
            <a:r>
              <a:rPr lang="en-US" sz="1600" noProof="1" smtClean="0">
                <a:solidFill>
                  <a:srgbClr val="646567"/>
                </a:solidFill>
              </a:rPr>
              <a:t>Consulting – help guide small agencies to initiate a basic program</a:t>
            </a:r>
          </a:p>
        </p:txBody>
      </p:sp>
      <p:sp>
        <p:nvSpPr>
          <p:cNvPr id="4" name="Slide Number Placeholder 3"/>
          <p:cNvSpPr>
            <a:spLocks noGrp="1"/>
          </p:cNvSpPr>
          <p:nvPr>
            <p:ph type="sldNum" sz="quarter" idx="12"/>
          </p:nvPr>
        </p:nvSpPr>
        <p:spPr/>
        <p:txBody>
          <a:bodyPr/>
          <a:lstStyle/>
          <a:p>
            <a:fld id="{C9DBEB70-9CFF-41F1-ABC9-7EC0584F3F8E}" type="slidenum">
              <a:rPr lang="en-US" noProof="1" smtClean="0">
                <a:solidFill>
                  <a:srgbClr val="646567"/>
                </a:solidFill>
              </a:rPr>
              <a:pPr/>
              <a:t>17</a:t>
            </a:fld>
            <a:endParaRPr lang="en-US" noProof="1">
              <a:solidFill>
                <a:srgbClr val="646567"/>
              </a:solidFill>
            </a:endParaRPr>
          </a:p>
        </p:txBody>
      </p:sp>
      <p:sp>
        <p:nvSpPr>
          <p:cNvPr id="5" name="Text Placeholder 4"/>
          <p:cNvSpPr>
            <a:spLocks noGrp="1"/>
          </p:cNvSpPr>
          <p:nvPr>
            <p:ph type="body" sz="quarter" idx="14"/>
          </p:nvPr>
        </p:nvSpPr>
        <p:spPr>
          <a:xfrm>
            <a:off x="-1" y="161791"/>
            <a:ext cx="812801" cy="1219200"/>
          </a:xfrm>
        </p:spPr>
        <p:txBody>
          <a:bodyPr/>
          <a:lstStyle/>
          <a:p>
            <a:endParaRPr lang="en-US" sz="5700" dirty="0" smtClean="0"/>
          </a:p>
          <a:p>
            <a:endParaRPr lang="en-US" sz="5700" dirty="0"/>
          </a:p>
        </p:txBody>
      </p:sp>
      <p:sp>
        <p:nvSpPr>
          <p:cNvPr id="7" name="SmartArt Placeholder 6"/>
          <p:cNvSpPr>
            <a:spLocks noGrp="1"/>
          </p:cNvSpPr>
          <p:nvPr>
            <p:ph type="dgm" sz="quarter" idx="17"/>
          </p:nvPr>
        </p:nvSpPr>
        <p:spPr>
          <a:xfrm>
            <a:off x="875450" y="382440"/>
            <a:ext cx="126000" cy="729600"/>
          </a:xfrm>
        </p:spPr>
      </p:sp>
    </p:spTree>
    <p:extLst>
      <p:ext uri="{BB962C8B-B14F-4D97-AF65-F5344CB8AC3E}">
        <p14:creationId xmlns:p14="http://schemas.microsoft.com/office/powerpoint/2010/main" val="35065999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Program Overview</a:t>
            </a:r>
            <a:endParaRPr lang="en-US" dirty="0"/>
          </a:p>
        </p:txBody>
      </p:sp>
      <p:sp>
        <p:nvSpPr>
          <p:cNvPr id="3" name="Content Placeholder 2"/>
          <p:cNvSpPr>
            <a:spLocks noGrp="1"/>
          </p:cNvSpPr>
          <p:nvPr>
            <p:ph idx="1"/>
          </p:nvPr>
        </p:nvSpPr>
        <p:spPr/>
        <p:txBody>
          <a:bodyPr/>
          <a:lstStyle/>
          <a:p>
            <a:r>
              <a:rPr lang="en-US" altLang="en-US" sz="2000" dirty="0" smtClean="0"/>
              <a:t>The Delaware Valley Regional Planning Commission (DVRPC) is the MPO for the Greater Philadelphia Region</a:t>
            </a:r>
          </a:p>
          <a:p>
            <a:endParaRPr lang="en-US" altLang="en-US" sz="2000" dirty="0" smtClean="0"/>
          </a:p>
          <a:p>
            <a:r>
              <a:rPr lang="en-US" altLang="en-US" sz="2000" dirty="0" smtClean="0"/>
              <a:t>Administered </a:t>
            </a:r>
            <a:r>
              <a:rPr lang="en-US" altLang="en-US" sz="2000" dirty="0"/>
              <a:t>by DVRPC since </a:t>
            </a:r>
            <a:r>
              <a:rPr lang="en-US" altLang="en-US" sz="2000" dirty="0" smtClean="0"/>
              <a:t>1991</a:t>
            </a:r>
          </a:p>
          <a:p>
            <a:endParaRPr lang="en-US" altLang="en-US" sz="2000" dirty="0" smtClean="0"/>
          </a:p>
          <a:p>
            <a:r>
              <a:rPr lang="en-US" altLang="en-US" sz="2000" dirty="0" smtClean="0"/>
              <a:t>Second commuter benefit program in the nation (after NYC)</a:t>
            </a:r>
          </a:p>
          <a:p>
            <a:endParaRPr lang="en-US" altLang="en-US" sz="2000" dirty="0"/>
          </a:p>
          <a:p>
            <a:r>
              <a:rPr lang="en-US" altLang="en-US" sz="2000" dirty="0" smtClean="0"/>
              <a:t>RideECO is a Transportation Fringe Benefit (TFB), </a:t>
            </a:r>
            <a:r>
              <a:rPr lang="en-US" altLang="en-US" sz="2000" i="1" dirty="0" smtClean="0"/>
              <a:t>not</a:t>
            </a:r>
            <a:r>
              <a:rPr lang="en-US" altLang="en-US" sz="2000" dirty="0" smtClean="0"/>
              <a:t> a Flexible Spending Account; has fewer administrative requirements than FSA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311872"/>
            <a:ext cx="3094482" cy="1479971"/>
          </a:xfrm>
          <a:prstGeom prst="rect">
            <a:avLst/>
          </a:prstGeom>
        </p:spPr>
      </p:pic>
    </p:spTree>
    <p:extLst>
      <p:ext uri="{BB962C8B-B14F-4D97-AF65-F5344CB8AC3E}">
        <p14:creationId xmlns:p14="http://schemas.microsoft.com/office/powerpoint/2010/main" val="747299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t>
            </a:r>
            <a:r>
              <a:rPr lang="en-US" dirty="0"/>
              <a:t>Overview (continued)</a:t>
            </a:r>
          </a:p>
        </p:txBody>
      </p:sp>
      <p:sp>
        <p:nvSpPr>
          <p:cNvPr id="3" name="Content Placeholder 2"/>
          <p:cNvSpPr>
            <a:spLocks noGrp="1"/>
          </p:cNvSpPr>
          <p:nvPr>
            <p:ph idx="1"/>
          </p:nvPr>
        </p:nvSpPr>
        <p:spPr/>
        <p:txBody>
          <a:bodyPr/>
          <a:lstStyle/>
          <a:p>
            <a:r>
              <a:rPr lang="en-US" altLang="en-US" sz="2000" dirty="0" smtClean="0"/>
              <a:t>Two program options: RideECO (bulk) and RideECO Select (online)</a:t>
            </a:r>
          </a:p>
          <a:p>
            <a:endParaRPr lang="en-US" altLang="en-US" sz="2000" dirty="0" smtClean="0"/>
          </a:p>
          <a:p>
            <a:pPr>
              <a:lnSpc>
                <a:spcPct val="90000"/>
              </a:lnSpc>
            </a:pPr>
            <a:r>
              <a:rPr lang="en-US" altLang="en-US" sz="2000" dirty="0" err="1" smtClean="0"/>
              <a:t>RideECO</a:t>
            </a:r>
            <a:r>
              <a:rPr lang="en-US" altLang="en-US" sz="2000" dirty="0" smtClean="0"/>
              <a:t> is geared toward smaller employers or those with one worksite; administration and distribution handled by employer</a:t>
            </a:r>
          </a:p>
          <a:p>
            <a:pPr>
              <a:lnSpc>
                <a:spcPct val="90000"/>
              </a:lnSpc>
            </a:pPr>
            <a:endParaRPr lang="en-US" altLang="en-US" sz="2000" dirty="0" smtClean="0"/>
          </a:p>
          <a:p>
            <a:pPr>
              <a:lnSpc>
                <a:spcPct val="90000"/>
              </a:lnSpc>
            </a:pPr>
            <a:r>
              <a:rPr lang="en-US" altLang="en-US" sz="2000" dirty="0" smtClean="0"/>
              <a:t>RideECO Select is better for larger employers</a:t>
            </a:r>
          </a:p>
          <a:p>
            <a:pPr lvl="1">
              <a:lnSpc>
                <a:spcPct val="90000"/>
              </a:lnSpc>
            </a:pPr>
            <a:r>
              <a:rPr lang="en-US" altLang="en-US" sz="1800" dirty="0" smtClean="0"/>
              <a:t>offers the opportunity of a national commuter benefit;</a:t>
            </a:r>
          </a:p>
          <a:p>
            <a:pPr lvl="1">
              <a:lnSpc>
                <a:spcPct val="90000"/>
              </a:lnSpc>
            </a:pPr>
            <a:r>
              <a:rPr lang="en-US" altLang="en-US" sz="1800" dirty="0" smtClean="0"/>
              <a:t>administration is managed online;</a:t>
            </a:r>
          </a:p>
          <a:p>
            <a:pPr lvl="1">
              <a:lnSpc>
                <a:spcPct val="90000"/>
              </a:lnSpc>
            </a:pPr>
            <a:r>
              <a:rPr lang="en-US" altLang="en-US" sz="1800" dirty="0" smtClean="0"/>
              <a:t>employees can have a role in managing benefit;</a:t>
            </a:r>
          </a:p>
          <a:p>
            <a:pPr lvl="1">
              <a:lnSpc>
                <a:spcPct val="90000"/>
              </a:lnSpc>
            </a:pPr>
            <a:r>
              <a:rPr lang="en-US" altLang="en-US" sz="1800" dirty="0" smtClean="0"/>
              <a:t>products are mailed directly to employees;</a:t>
            </a:r>
          </a:p>
          <a:p>
            <a:pPr lvl="1">
              <a:lnSpc>
                <a:spcPct val="90000"/>
              </a:lnSpc>
            </a:pPr>
            <a:r>
              <a:rPr lang="en-US" altLang="en-US" sz="1800" dirty="0" smtClean="0"/>
              <a:t>more product options</a:t>
            </a:r>
          </a:p>
        </p:txBody>
      </p:sp>
    </p:spTree>
    <p:extLst>
      <p:ext uri="{BB962C8B-B14F-4D97-AF65-F5344CB8AC3E}">
        <p14:creationId xmlns:p14="http://schemas.microsoft.com/office/powerpoint/2010/main" val="879087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6" y="2590800"/>
            <a:ext cx="7408333" cy="3450696"/>
          </a:xfrm>
        </p:spPr>
        <p:txBody>
          <a:bodyPr/>
          <a:lstStyle/>
          <a:p>
            <a:endParaRPr lang="en-US" dirty="0" smtClean="0"/>
          </a:p>
          <a:p>
            <a:pPr marL="0" indent="0" algn="ctr">
              <a:buNone/>
            </a:pPr>
            <a:r>
              <a:rPr lang="en-US" sz="2800" b="1" dirty="0" smtClean="0"/>
              <a:t>Category: Transit Benefits</a:t>
            </a:r>
          </a:p>
          <a:p>
            <a:pPr marL="0" indent="0" algn="ctr">
              <a:buNone/>
            </a:pPr>
            <a:endParaRPr lang="en-US" b="1" dirty="0"/>
          </a:p>
          <a:p>
            <a:pPr marL="0" indent="0" algn="ctr">
              <a:buNone/>
            </a:pPr>
            <a:r>
              <a:rPr lang="en-US" dirty="0" smtClean="0"/>
              <a:t>First person to answer correctly, gets a point</a:t>
            </a:r>
          </a:p>
          <a:p>
            <a:pPr marL="0" indent="0" algn="ctr">
              <a:buNone/>
            </a:pPr>
            <a:r>
              <a:rPr lang="en-US" dirty="0" smtClean="0"/>
              <a:t>Highest score = prize!</a:t>
            </a:r>
          </a:p>
          <a:p>
            <a:pPr marL="0" indent="0" algn="ctr">
              <a:buNone/>
            </a:pPr>
            <a:endParaRPr lang="en-US" dirty="0"/>
          </a:p>
          <a:p>
            <a:pPr marL="0" indent="0" algn="ctr">
              <a:buNone/>
            </a:pPr>
            <a:endParaRPr lang="en-US" dirty="0"/>
          </a:p>
        </p:txBody>
      </p:sp>
      <p:sp>
        <p:nvSpPr>
          <p:cNvPr id="3" name="Title 2"/>
          <p:cNvSpPr>
            <a:spLocks noGrp="1"/>
          </p:cNvSpPr>
          <p:nvPr>
            <p:ph type="title"/>
          </p:nvPr>
        </p:nvSpPr>
        <p:spPr/>
        <p:txBody>
          <a:bodyPr>
            <a:normAutofit/>
          </a:bodyPr>
          <a:lstStyle/>
          <a:p>
            <a:r>
              <a:rPr lang="en-US" sz="6000" dirty="0" smtClean="0">
                <a:solidFill>
                  <a:schemeClr val="tx2"/>
                </a:solidFill>
                <a:latin typeface="Velvenda Cooler" panose="02000506000000020004" pitchFamily="2" charset="0"/>
              </a:rPr>
              <a:t>Quiz Show</a:t>
            </a:r>
            <a:endParaRPr lang="en-US" sz="6000" dirty="0">
              <a:solidFill>
                <a:schemeClr val="tx2"/>
              </a:solidFill>
              <a:latin typeface="Velvenda Cooler" panose="02000506000000020004" pitchFamily="2" charset="0"/>
            </a:endParaRPr>
          </a:p>
        </p:txBody>
      </p:sp>
    </p:spTree>
    <p:extLst>
      <p:ext uri="{BB962C8B-B14F-4D97-AF65-F5344CB8AC3E}">
        <p14:creationId xmlns:p14="http://schemas.microsoft.com/office/powerpoint/2010/main" val="3744948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Overview (continued)</a:t>
            </a:r>
            <a:endParaRPr lang="en-US" dirty="0"/>
          </a:p>
        </p:txBody>
      </p:sp>
      <p:sp>
        <p:nvSpPr>
          <p:cNvPr id="3" name="Content Placeholder 2"/>
          <p:cNvSpPr>
            <a:spLocks noGrp="1"/>
          </p:cNvSpPr>
          <p:nvPr>
            <p:ph idx="1"/>
          </p:nvPr>
        </p:nvSpPr>
        <p:spPr>
          <a:xfrm>
            <a:off x="838200" y="2438400"/>
            <a:ext cx="7693025" cy="3724275"/>
          </a:xfrm>
        </p:spPr>
        <p:txBody>
          <a:bodyPr/>
          <a:lstStyle/>
          <a:p>
            <a:pPr marL="342900" lvl="1" indent="-342900">
              <a:lnSpc>
                <a:spcPct val="90000"/>
              </a:lnSpc>
              <a:buSzPct val="167000"/>
              <a:buFont typeface="Arial" panose="020B0604020202020204" pitchFamily="34" charset="0"/>
              <a:buChar char="•"/>
            </a:pPr>
            <a:r>
              <a:rPr lang="en-US" altLang="en-US" sz="2000" dirty="0" err="1" smtClean="0"/>
              <a:t>RideECO</a:t>
            </a:r>
            <a:r>
              <a:rPr lang="en-US" altLang="en-US" sz="2000" dirty="0" smtClean="0"/>
              <a:t> </a:t>
            </a:r>
            <a:r>
              <a:rPr lang="en-US" altLang="en-US" sz="2000" dirty="0"/>
              <a:t>materials can be used to purchase fare </a:t>
            </a:r>
            <a:r>
              <a:rPr lang="en-US" altLang="en-US" sz="2000" dirty="0" smtClean="0"/>
              <a:t>materials – monthly </a:t>
            </a:r>
            <a:r>
              <a:rPr lang="en-US" altLang="en-US" sz="2000" dirty="0"/>
              <a:t>passes, weekly passes, 10-trip tickets, tokens, single ride tickets, loads onto fare </a:t>
            </a:r>
            <a:r>
              <a:rPr lang="en-US" altLang="en-US" sz="2000" dirty="0" smtClean="0"/>
              <a:t>cards</a:t>
            </a:r>
            <a:r>
              <a:rPr lang="en-US" altLang="en-US" sz="2000" dirty="0"/>
              <a:t>;</a:t>
            </a:r>
            <a:r>
              <a:rPr lang="en-US" altLang="en-US" sz="2000" dirty="0" smtClean="0"/>
              <a:t> + monthly vanpool expenses</a:t>
            </a:r>
          </a:p>
          <a:p>
            <a:pPr marL="0" lvl="1" indent="0">
              <a:lnSpc>
                <a:spcPct val="90000"/>
              </a:lnSpc>
              <a:buNone/>
            </a:pPr>
            <a:r>
              <a:rPr lang="en-US" altLang="en-US" sz="2000" dirty="0" smtClean="0"/>
              <a:t> </a:t>
            </a:r>
            <a:endParaRPr lang="en-US" altLang="en-US" sz="2000" dirty="0"/>
          </a:p>
          <a:p>
            <a:pPr>
              <a:lnSpc>
                <a:spcPct val="90000"/>
              </a:lnSpc>
            </a:pPr>
            <a:r>
              <a:rPr lang="en-US" altLang="en-US" sz="2000" dirty="0" err="1" smtClean="0"/>
              <a:t>RideECO</a:t>
            </a:r>
            <a:r>
              <a:rPr lang="en-US" altLang="en-US" sz="2000" dirty="0" smtClean="0"/>
              <a:t> products:</a:t>
            </a:r>
          </a:p>
          <a:p>
            <a:pPr lvl="1">
              <a:lnSpc>
                <a:spcPct val="90000"/>
              </a:lnSpc>
            </a:pPr>
            <a:r>
              <a:rPr lang="en-US" altLang="en-US" sz="1800" dirty="0" smtClean="0"/>
              <a:t>vouchers ranging from $15 - $255 (whole dollar amounts);</a:t>
            </a:r>
          </a:p>
          <a:p>
            <a:pPr lvl="1">
              <a:lnSpc>
                <a:spcPct val="90000"/>
              </a:lnSpc>
            </a:pPr>
            <a:r>
              <a:rPr lang="en-US" altLang="en-US" sz="1800" dirty="0" smtClean="0"/>
              <a:t>direct load to PATCO FREEDOM Cards;</a:t>
            </a:r>
          </a:p>
          <a:p>
            <a:pPr lvl="1">
              <a:lnSpc>
                <a:spcPct val="90000"/>
              </a:lnSpc>
            </a:pPr>
            <a:r>
              <a:rPr lang="en-US" altLang="en-US" sz="1800" dirty="0" smtClean="0"/>
              <a:t>bike benefit</a:t>
            </a:r>
          </a:p>
          <a:p>
            <a:pPr marL="0" indent="0">
              <a:lnSpc>
                <a:spcPct val="90000"/>
              </a:lnSpc>
              <a:buNone/>
            </a:pPr>
            <a:endParaRPr lang="en-US" altLang="en-US" sz="2500" dirty="0" smtClean="0"/>
          </a:p>
        </p:txBody>
      </p:sp>
    </p:spTree>
    <p:extLst>
      <p:ext uri="{BB962C8B-B14F-4D97-AF65-F5344CB8AC3E}">
        <p14:creationId xmlns:p14="http://schemas.microsoft.com/office/powerpoint/2010/main" val="25360102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Overview (continued)</a:t>
            </a:r>
          </a:p>
        </p:txBody>
      </p:sp>
      <p:sp>
        <p:nvSpPr>
          <p:cNvPr id="3" name="Content Placeholder 2"/>
          <p:cNvSpPr>
            <a:spLocks noGrp="1"/>
          </p:cNvSpPr>
          <p:nvPr>
            <p:ph idx="1"/>
          </p:nvPr>
        </p:nvSpPr>
        <p:spPr>
          <a:xfrm>
            <a:off x="838200" y="2438400"/>
            <a:ext cx="7693025" cy="3724275"/>
          </a:xfrm>
        </p:spPr>
        <p:txBody>
          <a:bodyPr/>
          <a:lstStyle/>
          <a:p>
            <a:pPr>
              <a:lnSpc>
                <a:spcPct val="90000"/>
              </a:lnSpc>
            </a:pPr>
            <a:r>
              <a:rPr lang="en-US" altLang="en-US" sz="2000" dirty="0"/>
              <a:t>RideECO Select products:</a:t>
            </a:r>
          </a:p>
          <a:p>
            <a:pPr marL="800100" lvl="1" indent="-342900">
              <a:lnSpc>
                <a:spcPct val="90000"/>
              </a:lnSpc>
              <a:buFont typeface="Arial" panose="020B0604020202020204" pitchFamily="34" charset="0"/>
              <a:buChar char="•"/>
            </a:pPr>
            <a:r>
              <a:rPr lang="en-US" altLang="en-US" sz="1800" dirty="0"/>
              <a:t>Stored Value Card (SVC</a:t>
            </a:r>
            <a:r>
              <a:rPr lang="en-US" altLang="en-US" sz="1800" dirty="0" smtClean="0"/>
              <a:t>);</a:t>
            </a:r>
            <a:endParaRPr lang="en-US" altLang="en-US" sz="1800" dirty="0"/>
          </a:p>
          <a:p>
            <a:pPr marL="800100" lvl="1" indent="-342900">
              <a:lnSpc>
                <a:spcPct val="90000"/>
              </a:lnSpc>
              <a:buFont typeface="Arial" panose="020B0604020202020204" pitchFamily="34" charset="0"/>
              <a:buChar char="•"/>
            </a:pPr>
            <a:r>
              <a:rPr lang="en-US" altLang="en-US" sz="1800" dirty="0"/>
              <a:t>Vouchers;</a:t>
            </a:r>
          </a:p>
          <a:p>
            <a:pPr marL="800100" lvl="1" indent="-342900">
              <a:lnSpc>
                <a:spcPct val="90000"/>
              </a:lnSpc>
              <a:buFont typeface="Arial" panose="020B0604020202020204" pitchFamily="34" charset="0"/>
              <a:buChar char="•"/>
            </a:pPr>
            <a:r>
              <a:rPr lang="en-US" altLang="en-US" sz="1800" dirty="0"/>
              <a:t>loads to PATCO cards;</a:t>
            </a:r>
          </a:p>
          <a:p>
            <a:pPr marL="800100" lvl="1" indent="-342900">
              <a:lnSpc>
                <a:spcPct val="90000"/>
              </a:lnSpc>
              <a:buFont typeface="Arial" panose="020B0604020202020204" pitchFamily="34" charset="0"/>
              <a:buChar char="•"/>
            </a:pPr>
            <a:r>
              <a:rPr lang="en-US" altLang="en-US" sz="1800" dirty="0"/>
              <a:t>SEPTA monthly passes and 10-trip tickets;</a:t>
            </a:r>
          </a:p>
          <a:p>
            <a:pPr marL="800100" lvl="1" indent="-342900">
              <a:lnSpc>
                <a:spcPct val="90000"/>
              </a:lnSpc>
              <a:buFont typeface="Arial" panose="020B0604020202020204" pitchFamily="34" charset="0"/>
              <a:buChar char="•"/>
            </a:pPr>
            <a:r>
              <a:rPr lang="en-US" altLang="en-US" sz="1800" dirty="0"/>
              <a:t>bike </a:t>
            </a:r>
            <a:r>
              <a:rPr lang="en-US" altLang="en-US" sz="1800" dirty="0" smtClean="0"/>
              <a:t>benefit</a:t>
            </a:r>
          </a:p>
          <a:p>
            <a:pPr marL="800100" lvl="1" indent="-342900">
              <a:lnSpc>
                <a:spcPct val="90000"/>
              </a:lnSpc>
              <a:buFont typeface="Arial" panose="020B0604020202020204" pitchFamily="34" charset="0"/>
              <a:buChar char="•"/>
            </a:pPr>
            <a:endParaRPr lang="en-US" altLang="en-US" sz="1800" dirty="0"/>
          </a:p>
          <a:p>
            <a:pPr>
              <a:lnSpc>
                <a:spcPct val="90000"/>
              </a:lnSpc>
            </a:pPr>
            <a:r>
              <a:rPr lang="en-US" altLang="en-US" sz="2000" dirty="0"/>
              <a:t>RideECO </a:t>
            </a:r>
            <a:r>
              <a:rPr lang="en-US" altLang="en-US" sz="2000" dirty="0" smtClean="0"/>
              <a:t>Select’s SVC is branded as a credit card, so it can be used wherever credit cards are accepted (enabling the ability to offer a national benefit); will also be compatible with SEPTA’s planned new fare collection system – SEPTA Key </a:t>
            </a:r>
            <a:endParaRPr lang="en-US" sz="2000" dirty="0" smtClean="0"/>
          </a:p>
          <a:p>
            <a:pPr marL="0" indent="0">
              <a:buNone/>
            </a:pPr>
            <a:endParaRPr lang="en-US" dirty="0"/>
          </a:p>
        </p:txBody>
      </p:sp>
    </p:spTree>
    <p:extLst>
      <p:ext uri="{BB962C8B-B14F-4D97-AF65-F5344CB8AC3E}">
        <p14:creationId xmlns:p14="http://schemas.microsoft.com/office/powerpoint/2010/main" val="1200071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Program Status</a:t>
            </a:r>
            <a:endParaRPr lang="en-US" dirty="0"/>
          </a:p>
        </p:txBody>
      </p:sp>
      <p:sp>
        <p:nvSpPr>
          <p:cNvPr id="3" name="Content Placeholder 2"/>
          <p:cNvSpPr>
            <a:spLocks noGrp="1"/>
          </p:cNvSpPr>
          <p:nvPr>
            <p:ph idx="1"/>
          </p:nvPr>
        </p:nvSpPr>
        <p:spPr>
          <a:xfrm>
            <a:off x="838200" y="2438400"/>
            <a:ext cx="7693025" cy="3724275"/>
          </a:xfrm>
        </p:spPr>
        <p:txBody>
          <a:bodyPr/>
          <a:lstStyle/>
          <a:p>
            <a:pPr>
              <a:lnSpc>
                <a:spcPct val="90000"/>
              </a:lnSpc>
            </a:pPr>
            <a:r>
              <a:rPr lang="en-US" altLang="en-US" sz="2400" dirty="0" smtClean="0"/>
              <a:t>Over $289 million in sales since inception</a:t>
            </a:r>
          </a:p>
          <a:p>
            <a:pPr>
              <a:lnSpc>
                <a:spcPct val="90000"/>
              </a:lnSpc>
            </a:pPr>
            <a:endParaRPr lang="en-US" altLang="en-US" sz="2400" dirty="0" smtClean="0"/>
          </a:p>
          <a:p>
            <a:pPr>
              <a:lnSpc>
                <a:spcPct val="90000"/>
              </a:lnSpc>
            </a:pPr>
            <a:r>
              <a:rPr lang="en-US" altLang="en-US" sz="2400" dirty="0" smtClean="0"/>
              <a:t>Mix of companies: geographic, industry, size, administration type</a:t>
            </a:r>
          </a:p>
          <a:p>
            <a:pPr>
              <a:lnSpc>
                <a:spcPct val="90000"/>
              </a:lnSpc>
            </a:pPr>
            <a:endParaRPr lang="en-US" altLang="en-US" sz="2400" dirty="0" smtClean="0"/>
          </a:p>
          <a:p>
            <a:pPr>
              <a:lnSpc>
                <a:spcPct val="90000"/>
              </a:lnSpc>
            </a:pPr>
            <a:r>
              <a:rPr lang="en-US" altLang="en-US" sz="2400" b="1" dirty="0" smtClean="0"/>
              <a:t>Initiating a RideECO program results in 17% new riders; 41% ride more</a:t>
            </a:r>
            <a:r>
              <a:rPr lang="en-US" altLang="en-US" sz="2400" dirty="0" smtClean="0"/>
              <a:t>*</a:t>
            </a:r>
            <a:endParaRPr lang="en-US" dirty="0" smtClean="0"/>
          </a:p>
          <a:p>
            <a:pPr marL="0" indent="0">
              <a:buNone/>
            </a:pPr>
            <a:endParaRPr lang="en-US" dirty="0"/>
          </a:p>
          <a:p>
            <a:pPr marL="0" indent="0">
              <a:buNone/>
            </a:pPr>
            <a:r>
              <a:rPr lang="en-US" sz="2000" dirty="0" smtClean="0"/>
              <a:t>* </a:t>
            </a:r>
            <a:r>
              <a:rPr lang="en-US" sz="1800" dirty="0" smtClean="0"/>
              <a:t>Per research </a:t>
            </a:r>
            <a:r>
              <a:rPr lang="en-US" sz="1800" i="1" dirty="0" smtClean="0"/>
              <a:t>of current RideECO users </a:t>
            </a:r>
            <a:r>
              <a:rPr lang="en-US" sz="1800" dirty="0" smtClean="0"/>
              <a:t>completed by RideECO</a:t>
            </a:r>
            <a:endParaRPr lang="en-US" sz="1800" dirty="0"/>
          </a:p>
        </p:txBody>
      </p:sp>
    </p:spTree>
    <p:extLst>
      <p:ext uri="{BB962C8B-B14F-4D97-AF65-F5344CB8AC3E}">
        <p14:creationId xmlns:p14="http://schemas.microsoft.com/office/powerpoint/2010/main" val="26306412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2209800"/>
          </a:xfrm>
        </p:spPr>
        <p:txBody>
          <a:bodyPr>
            <a:normAutofit fontScale="90000"/>
          </a:bodyPr>
          <a:lstStyle/>
          <a:p>
            <a:r>
              <a:rPr lang="en-US" sz="3600" b="1" dirty="0" smtClean="0"/>
              <a:t/>
            </a:r>
            <a:br>
              <a:rPr lang="en-US" sz="3600" b="1" dirty="0" smtClean="0"/>
            </a:br>
            <a:r>
              <a:rPr lang="en-US" b="1" dirty="0"/>
              <a:t/>
            </a:r>
            <a:br>
              <a:rPr lang="en-US" b="1" dirty="0"/>
            </a:br>
            <a:r>
              <a:rPr lang="en-US" b="1" dirty="0" smtClean="0"/>
              <a:t/>
            </a:r>
            <a:br>
              <a:rPr lang="en-US" b="1" dirty="0" smtClean="0"/>
            </a:br>
            <a:r>
              <a:rPr lang="en-US" b="1" dirty="0"/>
              <a:t/>
            </a:r>
            <a:br>
              <a:rPr lang="en-US" b="1" dirty="0"/>
            </a:br>
            <a:r>
              <a:rPr lang="en-US" sz="5300" b="1" dirty="0" smtClean="0">
                <a:solidFill>
                  <a:schemeClr val="tx2"/>
                </a:solidFill>
              </a:rPr>
              <a:t>SEPTA’s </a:t>
            </a:r>
            <a:br>
              <a:rPr lang="en-US" sz="5300" b="1" dirty="0" smtClean="0">
                <a:solidFill>
                  <a:schemeClr val="tx2"/>
                </a:solidFill>
              </a:rPr>
            </a:br>
            <a:r>
              <a:rPr lang="en-US" sz="5300" b="1" dirty="0" smtClean="0">
                <a:solidFill>
                  <a:schemeClr val="tx2"/>
                </a:solidFill>
              </a:rPr>
              <a:t>Commuter’s Choice Program</a:t>
            </a:r>
            <a:br>
              <a:rPr lang="en-US" sz="5300" b="1" dirty="0" smtClean="0">
                <a:solidFill>
                  <a:schemeClr val="tx2"/>
                </a:solidFill>
              </a:rPr>
            </a:br>
            <a:endParaRPr lang="en-US" sz="5300" b="1" dirty="0">
              <a:solidFill>
                <a:schemeClr val="tx2"/>
              </a:solidFill>
            </a:endParaRPr>
          </a:p>
        </p:txBody>
      </p:sp>
      <p:sp>
        <p:nvSpPr>
          <p:cNvPr id="8" name="Subtitle 7"/>
          <p:cNvSpPr>
            <a:spLocks noGrp="1"/>
          </p:cNvSpPr>
          <p:nvPr>
            <p:ph type="subTitle" idx="1"/>
          </p:nvPr>
        </p:nvSpPr>
        <p:spPr/>
        <p:txBody>
          <a:bodyPr/>
          <a:lstStyle/>
          <a:p>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2553629"/>
            <a:ext cx="6477000" cy="3657539"/>
          </a:xfrm>
          <a:prstGeom prst="rect">
            <a:avLst/>
          </a:prstGeom>
        </p:spPr>
      </p:pic>
    </p:spTree>
    <p:extLst>
      <p:ext uri="{BB962C8B-B14F-4D97-AF65-F5344CB8AC3E}">
        <p14:creationId xmlns:p14="http://schemas.microsoft.com/office/powerpoint/2010/main" val="12258844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362200"/>
            <a:ext cx="8610600" cy="4030133"/>
          </a:xfrm>
        </p:spPr>
        <p:txBody>
          <a:bodyPr anchor="ctr">
            <a:noAutofit/>
          </a:bodyPr>
          <a:lstStyle/>
          <a:p>
            <a:pPr>
              <a:spcBef>
                <a:spcPts val="0"/>
              </a:spcBef>
            </a:pPr>
            <a:r>
              <a:rPr lang="en-US" sz="2000" dirty="0" smtClean="0"/>
              <a:t>The Southeastern Pennsylvania Transportation Authority </a:t>
            </a:r>
            <a:r>
              <a:rPr lang="en-US" sz="2000" b="1" dirty="0" smtClean="0"/>
              <a:t>(SEPTA) </a:t>
            </a:r>
            <a:r>
              <a:rPr lang="en-US" sz="2000" dirty="0" smtClean="0"/>
              <a:t>is the sixth largest transit authority in the country serving: Bucks, Chester, Delaware, Montgomery and Philadelphia counties.</a:t>
            </a:r>
          </a:p>
          <a:p>
            <a:pPr>
              <a:spcBef>
                <a:spcPts val="0"/>
              </a:spcBef>
            </a:pPr>
            <a:endParaRPr lang="en-US" sz="800" dirty="0" smtClean="0"/>
          </a:p>
          <a:p>
            <a:pPr>
              <a:spcBef>
                <a:spcPts val="0"/>
              </a:spcBef>
            </a:pPr>
            <a:r>
              <a:rPr lang="en-US" sz="2000" dirty="0" smtClean="0"/>
              <a:t>SEPTA’s transit benefit program, called </a:t>
            </a:r>
            <a:r>
              <a:rPr lang="en-US" sz="2000" b="1" dirty="0" err="1" smtClean="0"/>
              <a:t>ComPass</a:t>
            </a:r>
            <a:r>
              <a:rPr lang="en-US" sz="2000" b="1" dirty="0" smtClean="0"/>
              <a:t>, </a:t>
            </a:r>
            <a:r>
              <a:rPr lang="en-US" sz="2000" dirty="0" smtClean="0"/>
              <a:t>has over 140 area business and 8 college/university participants.</a:t>
            </a:r>
          </a:p>
          <a:p>
            <a:pPr>
              <a:spcBef>
                <a:spcPts val="0"/>
              </a:spcBef>
            </a:pPr>
            <a:endParaRPr lang="en-US" sz="800" dirty="0" smtClean="0"/>
          </a:p>
          <a:p>
            <a:pPr>
              <a:spcBef>
                <a:spcPts val="0"/>
              </a:spcBef>
            </a:pPr>
            <a:r>
              <a:rPr lang="en-US" sz="2000" dirty="0" smtClean="0"/>
              <a:t>The </a:t>
            </a:r>
            <a:r>
              <a:rPr lang="en-US" sz="2000" b="1" dirty="0" err="1" smtClean="0"/>
              <a:t>ComPass</a:t>
            </a:r>
            <a:r>
              <a:rPr lang="en-US" sz="2000" dirty="0" smtClean="0"/>
              <a:t> program offers a discounted </a:t>
            </a:r>
            <a:r>
              <a:rPr lang="en-US" sz="2000" b="1" dirty="0" smtClean="0"/>
              <a:t>monthly </a:t>
            </a:r>
            <a:r>
              <a:rPr lang="en-US" sz="2000" dirty="0" smtClean="0"/>
              <a:t>pass.  The pass is discounted 5% to participating employers and college/universities.  They are required to match the discount and pass on the additional savings to their participants.</a:t>
            </a:r>
          </a:p>
          <a:p>
            <a:pPr>
              <a:spcBef>
                <a:spcPts val="0"/>
              </a:spcBef>
            </a:pPr>
            <a:endParaRPr lang="en-US" sz="800" dirty="0" smtClean="0"/>
          </a:p>
          <a:p>
            <a:pPr>
              <a:spcBef>
                <a:spcPts val="0"/>
              </a:spcBef>
            </a:pPr>
            <a:r>
              <a:rPr lang="en-US" sz="2000" dirty="0" smtClean="0"/>
              <a:t>SEPTA monthly passes are 100% pretax eligible; highest monthly pass is $191.</a:t>
            </a:r>
            <a:endParaRPr lang="en-US" sz="2000" dirty="0"/>
          </a:p>
        </p:txBody>
      </p:sp>
      <p:sp>
        <p:nvSpPr>
          <p:cNvPr id="3" name="Title 2"/>
          <p:cNvSpPr>
            <a:spLocks noGrp="1"/>
          </p:cNvSpPr>
          <p:nvPr>
            <p:ph type="title"/>
          </p:nvPr>
        </p:nvSpPr>
        <p:spPr>
          <a:xfrm>
            <a:off x="457200" y="338328"/>
            <a:ext cx="8229600" cy="1795272"/>
          </a:xfrm>
        </p:spPr>
        <p:txBody>
          <a:bodyPr>
            <a:normAutofit/>
          </a:bodyPr>
          <a:lstStyle/>
          <a:p>
            <a:r>
              <a:rPr lang="en-US" sz="4800" b="1" dirty="0" smtClean="0">
                <a:solidFill>
                  <a:schemeClr val="tx2"/>
                </a:solidFill>
              </a:rPr>
              <a:t>Commuter’s Choice</a:t>
            </a:r>
            <a:br>
              <a:rPr lang="en-US" sz="4800" b="1" dirty="0" smtClean="0">
                <a:solidFill>
                  <a:schemeClr val="tx2"/>
                </a:solidFill>
              </a:rPr>
            </a:br>
            <a:r>
              <a:rPr lang="en-US" sz="4800" b="1" dirty="0" smtClean="0">
                <a:solidFill>
                  <a:schemeClr val="tx2"/>
                </a:solidFill>
              </a:rPr>
              <a:t>Overview</a:t>
            </a:r>
            <a:endParaRPr lang="en-US" sz="4800" b="1" dirty="0">
              <a:solidFill>
                <a:schemeClr val="tx2"/>
              </a:solidFill>
            </a:endParaRPr>
          </a:p>
        </p:txBody>
      </p:sp>
    </p:spTree>
    <p:extLst>
      <p:ext uri="{BB962C8B-B14F-4D97-AF65-F5344CB8AC3E}">
        <p14:creationId xmlns:p14="http://schemas.microsoft.com/office/powerpoint/2010/main" val="3876240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90800"/>
            <a:ext cx="8229600" cy="3725333"/>
          </a:xfrm>
        </p:spPr>
        <p:txBody>
          <a:bodyPr>
            <a:noAutofit/>
          </a:bodyPr>
          <a:lstStyle/>
          <a:p>
            <a:r>
              <a:rPr lang="en-US" sz="2000" dirty="0" smtClean="0"/>
              <a:t>Commuter’s Choice includes the </a:t>
            </a:r>
            <a:r>
              <a:rPr lang="en-US" sz="2000" dirty="0" err="1" smtClean="0"/>
              <a:t>ComPass</a:t>
            </a:r>
            <a:r>
              <a:rPr lang="en-US" sz="2000" dirty="0" smtClean="0"/>
              <a:t> and </a:t>
            </a:r>
            <a:r>
              <a:rPr lang="en-US" sz="2000" dirty="0" err="1" smtClean="0"/>
              <a:t>RideECO</a:t>
            </a:r>
            <a:r>
              <a:rPr lang="en-US" sz="2000" dirty="0" smtClean="0"/>
              <a:t> Programs.  </a:t>
            </a:r>
          </a:p>
          <a:p>
            <a:r>
              <a:rPr lang="en-US" sz="2000" dirty="0" smtClean="0"/>
              <a:t>Participants also include other national third-party benefits administrators. </a:t>
            </a:r>
          </a:p>
          <a:p>
            <a:r>
              <a:rPr lang="en-US" sz="2000" dirty="0" smtClean="0"/>
              <a:t>SEPTA views all these programs as </a:t>
            </a:r>
            <a:r>
              <a:rPr lang="en-US" sz="2000" b="1" dirty="0" smtClean="0"/>
              <a:t>complements</a:t>
            </a:r>
            <a:r>
              <a:rPr lang="en-US" sz="2000" dirty="0" smtClean="0"/>
              <a:t> to </a:t>
            </a:r>
            <a:r>
              <a:rPr lang="en-US" sz="2000" dirty="0" err="1" smtClean="0"/>
              <a:t>ComPass</a:t>
            </a:r>
            <a:r>
              <a:rPr lang="en-US" sz="2000" dirty="0"/>
              <a:t> </a:t>
            </a:r>
            <a:r>
              <a:rPr lang="en-US" sz="2000" dirty="0" smtClean="0"/>
              <a:t>– not competitors!</a:t>
            </a:r>
          </a:p>
          <a:p>
            <a:r>
              <a:rPr lang="en-US" sz="2000" dirty="0" smtClean="0"/>
              <a:t>Any program that promotes use of public transit is good for SEPTA’s bottom line.</a:t>
            </a:r>
          </a:p>
          <a:p>
            <a:r>
              <a:rPr lang="en-US" sz="2000" dirty="0" smtClean="0"/>
              <a:t>Since </a:t>
            </a:r>
            <a:r>
              <a:rPr lang="en-US" sz="2000" b="1" dirty="0" err="1" smtClean="0"/>
              <a:t>ComPass</a:t>
            </a:r>
            <a:r>
              <a:rPr lang="en-US" sz="2000" dirty="0" smtClean="0"/>
              <a:t> only offers monthly passes, we encourage employers to offer </a:t>
            </a:r>
            <a:r>
              <a:rPr lang="en-US" sz="2000" dirty="0" err="1" smtClean="0"/>
              <a:t>RideECO</a:t>
            </a:r>
            <a:r>
              <a:rPr lang="en-US" sz="2000" dirty="0" smtClean="0"/>
              <a:t> as well, for employees who want to purchase tokens, tickets or weekly passes, or who ride other systems.</a:t>
            </a:r>
            <a:endParaRPr lang="en-US" sz="2000" dirty="0"/>
          </a:p>
        </p:txBody>
      </p:sp>
      <p:sp>
        <p:nvSpPr>
          <p:cNvPr id="3" name="Title 2"/>
          <p:cNvSpPr>
            <a:spLocks noGrp="1"/>
          </p:cNvSpPr>
          <p:nvPr>
            <p:ph type="title"/>
          </p:nvPr>
        </p:nvSpPr>
        <p:spPr/>
        <p:txBody>
          <a:bodyPr>
            <a:normAutofit/>
          </a:bodyPr>
          <a:lstStyle/>
          <a:p>
            <a:r>
              <a:rPr lang="en-US" sz="4800" b="1" dirty="0" smtClean="0">
                <a:solidFill>
                  <a:schemeClr val="tx2"/>
                </a:solidFill>
              </a:rPr>
              <a:t>Commuter’s Choice Program</a:t>
            </a:r>
            <a:endParaRPr lang="en-US" sz="4800" b="1" dirty="0">
              <a:solidFill>
                <a:schemeClr val="tx2"/>
              </a:solidFill>
            </a:endParaRPr>
          </a:p>
        </p:txBody>
      </p:sp>
    </p:spTree>
    <p:extLst>
      <p:ext uri="{BB962C8B-B14F-4D97-AF65-F5344CB8AC3E}">
        <p14:creationId xmlns:p14="http://schemas.microsoft.com/office/powerpoint/2010/main" val="3684526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52195" y="3141823"/>
            <a:ext cx="3070860" cy="252222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2" name="Title 1"/>
          <p:cNvSpPr>
            <a:spLocks noGrp="1"/>
          </p:cNvSpPr>
          <p:nvPr>
            <p:ph type="title"/>
          </p:nvPr>
        </p:nvSpPr>
        <p:spPr/>
        <p:txBody>
          <a:bodyPr/>
          <a:lstStyle/>
          <a:p>
            <a:r>
              <a:rPr lang="en-US" b="1" smtClean="0">
                <a:solidFill>
                  <a:schemeClr val="tx2"/>
                </a:solidFill>
              </a:rPr>
              <a:t>Commuter’s Choice Campaign</a:t>
            </a:r>
            <a:endParaRPr lang="en-US" b="1" dirty="0">
              <a:solidFill>
                <a:schemeClr val="tx2"/>
              </a:solidFill>
            </a:endParaRPr>
          </a:p>
        </p:txBody>
      </p:sp>
      <p:pic>
        <p:nvPicPr>
          <p:cNvPr id="7" name="Content Placeholder 6"/>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020945" y="3141823"/>
            <a:ext cx="3070860" cy="252222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2051761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90800"/>
            <a:ext cx="8153400" cy="3801533"/>
          </a:xfrm>
        </p:spPr>
        <p:txBody>
          <a:bodyPr>
            <a:normAutofit/>
          </a:bodyPr>
          <a:lstStyle/>
          <a:p>
            <a:r>
              <a:rPr lang="en-US" sz="2000" dirty="0" smtClean="0"/>
              <a:t>SEPTA is gearing up to introduce our contactless card called </a:t>
            </a:r>
            <a:r>
              <a:rPr lang="en-US" sz="2000" b="1" dirty="0" smtClean="0"/>
              <a:t>KEY</a:t>
            </a:r>
            <a:r>
              <a:rPr lang="en-US" sz="2000" dirty="0" smtClean="0"/>
              <a:t>.</a:t>
            </a:r>
          </a:p>
          <a:p>
            <a:endParaRPr lang="en-US" sz="900" dirty="0" smtClean="0"/>
          </a:p>
          <a:p>
            <a:r>
              <a:rPr lang="en-US" sz="2000" b="1" dirty="0" smtClean="0"/>
              <a:t>KEY </a:t>
            </a:r>
            <a:r>
              <a:rPr lang="en-US" sz="2000" dirty="0" smtClean="0"/>
              <a:t>will improve our current transit benefit program by streamlining the ordering process, eliminating the need for monthly pass distribution, and bringing a card with greater security features.</a:t>
            </a:r>
          </a:p>
          <a:p>
            <a:endParaRPr lang="en-US" sz="900" dirty="0" smtClean="0"/>
          </a:p>
          <a:p>
            <a:r>
              <a:rPr lang="en-US" sz="2000" dirty="0" smtClean="0"/>
              <a:t>Commuter’s Choice campaign will receive a facelift within the next year to accommodate the new program changes.</a:t>
            </a:r>
          </a:p>
          <a:p>
            <a:endParaRPr lang="en-US" sz="900" dirty="0" smtClean="0"/>
          </a:p>
          <a:p>
            <a:r>
              <a:rPr lang="en-US" sz="2000" dirty="0" smtClean="0"/>
              <a:t>Will continue our partnerships with </a:t>
            </a:r>
            <a:r>
              <a:rPr lang="en-US" sz="2000" dirty="0" err="1" smtClean="0"/>
              <a:t>RideECO</a:t>
            </a:r>
            <a:r>
              <a:rPr lang="en-US" sz="2000" dirty="0" smtClean="0"/>
              <a:t> and third parties.</a:t>
            </a:r>
          </a:p>
          <a:p>
            <a:endParaRPr lang="en-US" sz="800" dirty="0" smtClean="0"/>
          </a:p>
          <a:p>
            <a:r>
              <a:rPr lang="en-US" sz="2000" dirty="0" smtClean="0"/>
              <a:t>Look forward to growing the program with area employers and college/universities.</a:t>
            </a:r>
          </a:p>
          <a:p>
            <a:endParaRPr lang="en-US" sz="1800" dirty="0"/>
          </a:p>
        </p:txBody>
      </p:sp>
      <p:sp>
        <p:nvSpPr>
          <p:cNvPr id="3" name="Title 2"/>
          <p:cNvSpPr>
            <a:spLocks noGrp="1"/>
          </p:cNvSpPr>
          <p:nvPr>
            <p:ph type="title"/>
          </p:nvPr>
        </p:nvSpPr>
        <p:spPr/>
        <p:txBody>
          <a:bodyPr>
            <a:normAutofit fontScale="90000"/>
          </a:bodyPr>
          <a:lstStyle/>
          <a:p>
            <a:r>
              <a:rPr lang="en-US" b="1" dirty="0" smtClean="0">
                <a:solidFill>
                  <a:schemeClr val="tx2"/>
                </a:solidFill>
              </a:rPr>
              <a:t>Commuter’s Choice Program-</a:t>
            </a:r>
            <a:br>
              <a:rPr lang="en-US" b="1" dirty="0" smtClean="0">
                <a:solidFill>
                  <a:schemeClr val="tx2"/>
                </a:solidFill>
              </a:rPr>
            </a:br>
            <a:r>
              <a:rPr lang="en-US" b="1" dirty="0" smtClean="0">
                <a:solidFill>
                  <a:schemeClr val="tx2"/>
                </a:solidFill>
              </a:rPr>
              <a:t>Next Steps</a:t>
            </a:r>
            <a:endParaRPr lang="en-US" b="1" dirty="0">
              <a:solidFill>
                <a:schemeClr val="tx2"/>
              </a:solidFill>
            </a:endParaRPr>
          </a:p>
        </p:txBody>
      </p:sp>
    </p:spTree>
    <p:extLst>
      <p:ext uri="{BB962C8B-B14F-4D97-AF65-F5344CB8AC3E}">
        <p14:creationId xmlns:p14="http://schemas.microsoft.com/office/powerpoint/2010/main" val="37248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2590800"/>
            <a:ext cx="7408333" cy="3450696"/>
          </a:xfrm>
        </p:spPr>
        <p:txBody>
          <a:bodyPr>
            <a:normAutofit fontScale="92500" lnSpcReduction="10000"/>
          </a:bodyPr>
          <a:lstStyle/>
          <a:p>
            <a:pPr marL="0" indent="0" algn="ctr">
              <a:buNone/>
            </a:pPr>
            <a:r>
              <a:rPr lang="en-US" sz="2600" b="1" dirty="0" smtClean="0"/>
              <a:t>Contact Information</a:t>
            </a:r>
          </a:p>
          <a:p>
            <a:pPr marL="0" indent="0" algn="ctr">
              <a:buNone/>
            </a:pPr>
            <a:endParaRPr lang="en-US" sz="900" b="1" dirty="0" smtClean="0"/>
          </a:p>
          <a:p>
            <a:r>
              <a:rPr lang="en-US" dirty="0" smtClean="0"/>
              <a:t>David Judd</a:t>
            </a:r>
          </a:p>
          <a:p>
            <a:pPr lvl="1"/>
            <a:r>
              <a:rPr lang="en-US" dirty="0" smtClean="0">
                <a:solidFill>
                  <a:schemeClr val="tx1"/>
                </a:solidFill>
                <a:hlinkClick r:id="rId3"/>
              </a:rPr>
              <a:t>David.Judd@communterbenefits.com</a:t>
            </a:r>
            <a:r>
              <a:rPr lang="en-US" dirty="0"/>
              <a:t>	</a:t>
            </a:r>
            <a:r>
              <a:rPr lang="en-US" dirty="0" smtClean="0"/>
              <a:t>908-654-0600</a:t>
            </a:r>
          </a:p>
          <a:p>
            <a:r>
              <a:rPr lang="en-US" dirty="0" smtClean="0"/>
              <a:t>Erin Burke</a:t>
            </a:r>
          </a:p>
          <a:p>
            <a:pPr lvl="1"/>
            <a:r>
              <a:rPr lang="en-US" dirty="0" smtClean="0">
                <a:hlinkClick r:id="rId4"/>
              </a:rPr>
              <a:t>eburke@dvrpc.org</a:t>
            </a:r>
            <a:r>
              <a:rPr lang="en-US" dirty="0" smtClean="0"/>
              <a:t>				215-238-2855</a:t>
            </a:r>
          </a:p>
          <a:p>
            <a:r>
              <a:rPr lang="en-US" dirty="0" smtClean="0"/>
              <a:t>Jennifer </a:t>
            </a:r>
            <a:r>
              <a:rPr lang="en-US" dirty="0" err="1" smtClean="0"/>
              <a:t>Scimone</a:t>
            </a:r>
            <a:endParaRPr lang="en-US" dirty="0" smtClean="0"/>
          </a:p>
          <a:p>
            <a:pPr lvl="1"/>
            <a:r>
              <a:rPr lang="en-US" dirty="0" smtClean="0">
                <a:hlinkClick r:id="rId5"/>
              </a:rPr>
              <a:t>jscimone@septa.org</a:t>
            </a:r>
            <a:r>
              <a:rPr lang="en-US" dirty="0" smtClean="0"/>
              <a:t>			215-580-3566</a:t>
            </a:r>
          </a:p>
          <a:p>
            <a:r>
              <a:rPr lang="en-US" dirty="0" smtClean="0"/>
              <a:t>Stacy Bartels</a:t>
            </a:r>
          </a:p>
          <a:p>
            <a:pPr lvl="1"/>
            <a:r>
              <a:rPr lang="en-US" dirty="0" smtClean="0">
                <a:hlinkClick r:id="rId6"/>
              </a:rPr>
              <a:t>sbartels@dvrpc.org</a:t>
            </a:r>
            <a:r>
              <a:rPr lang="en-US" dirty="0" smtClean="0"/>
              <a:t>				215-238-2861</a:t>
            </a:r>
          </a:p>
          <a:p>
            <a:endParaRPr lang="en-US" dirty="0" smtClean="0"/>
          </a:p>
        </p:txBody>
      </p:sp>
      <p:sp>
        <p:nvSpPr>
          <p:cNvPr id="3" name="Title 2"/>
          <p:cNvSpPr>
            <a:spLocks noGrp="1"/>
          </p:cNvSpPr>
          <p:nvPr>
            <p:ph type="title"/>
          </p:nvPr>
        </p:nvSpPr>
        <p:spPr/>
        <p:txBody>
          <a:bodyPr>
            <a:normAutofit/>
          </a:bodyPr>
          <a:lstStyle/>
          <a:p>
            <a:r>
              <a:rPr lang="en-US" sz="6000" dirty="0" smtClean="0">
                <a:solidFill>
                  <a:schemeClr val="tx2"/>
                </a:solidFill>
                <a:latin typeface="Arial" panose="020B0604020202020204" pitchFamily="34" charset="0"/>
                <a:cs typeface="Arial" panose="020B0604020202020204" pitchFamily="34" charset="0"/>
              </a:rPr>
              <a:t>Q&amp;A</a:t>
            </a:r>
            <a:endParaRPr lang="en-US" sz="6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4268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514600"/>
            <a:ext cx="8077200" cy="3450696"/>
          </a:xfrm>
        </p:spPr>
        <p:txBody>
          <a:bodyPr>
            <a:normAutofit lnSpcReduction="10000"/>
          </a:bodyPr>
          <a:lstStyle/>
          <a:p>
            <a:pPr lvl="0">
              <a:lnSpc>
                <a:spcPct val="120000"/>
              </a:lnSpc>
              <a:spcBef>
                <a:spcPts val="0"/>
              </a:spcBef>
            </a:pPr>
            <a:r>
              <a:rPr lang="en-US" sz="2000" dirty="0" smtClean="0"/>
              <a:t>The </a:t>
            </a:r>
            <a:r>
              <a:rPr lang="en-US" sz="2000" dirty="0"/>
              <a:t>Commuter Transportation Fringe benefit </a:t>
            </a:r>
            <a:r>
              <a:rPr lang="en-US" sz="2000" dirty="0" smtClean="0"/>
              <a:t>provides </a:t>
            </a:r>
            <a:r>
              <a:rPr lang="en-US" sz="2000" dirty="0"/>
              <a:t>a tax break for </a:t>
            </a:r>
            <a:r>
              <a:rPr lang="en-US" sz="2000" dirty="0" smtClean="0"/>
              <a:t>commuting via </a:t>
            </a:r>
            <a:r>
              <a:rPr lang="en-US" sz="2000" dirty="0"/>
              <a:t>public transportation; permitted through IRS Tax Code 132(f</a:t>
            </a:r>
            <a:r>
              <a:rPr lang="en-US" sz="2000" dirty="0" smtClean="0"/>
              <a:t>)</a:t>
            </a:r>
          </a:p>
          <a:p>
            <a:pPr lvl="0">
              <a:lnSpc>
                <a:spcPct val="120000"/>
              </a:lnSpc>
              <a:spcBef>
                <a:spcPts val="0"/>
              </a:spcBef>
            </a:pPr>
            <a:endParaRPr lang="en-US" sz="2000" dirty="0"/>
          </a:p>
          <a:p>
            <a:pPr lvl="0">
              <a:lnSpc>
                <a:spcPct val="120000"/>
              </a:lnSpc>
              <a:spcBef>
                <a:spcPts val="0"/>
              </a:spcBef>
            </a:pPr>
            <a:r>
              <a:rPr lang="en-US" sz="2000" dirty="0"/>
              <a:t>Has been around in various forms, at different amounts, since late 1980s – implemented in different ways in different </a:t>
            </a:r>
            <a:r>
              <a:rPr lang="en-US" sz="2000" dirty="0" smtClean="0"/>
              <a:t>regions</a:t>
            </a:r>
          </a:p>
          <a:p>
            <a:pPr lvl="0">
              <a:lnSpc>
                <a:spcPct val="120000"/>
              </a:lnSpc>
              <a:spcBef>
                <a:spcPts val="0"/>
              </a:spcBef>
            </a:pPr>
            <a:endParaRPr lang="en-US" sz="2000" dirty="0"/>
          </a:p>
          <a:p>
            <a:pPr lvl="0">
              <a:lnSpc>
                <a:spcPct val="120000"/>
              </a:lnSpc>
              <a:spcBef>
                <a:spcPts val="0"/>
              </a:spcBef>
            </a:pPr>
            <a:r>
              <a:rPr lang="en-US" sz="2000" dirty="0"/>
              <a:t>Currently allows employees to take advantage of $255/month ($3060/year) in pre-tax or tax-free </a:t>
            </a:r>
            <a:r>
              <a:rPr lang="en-US" sz="2000" dirty="0" smtClean="0"/>
              <a:t>dollars – </a:t>
            </a:r>
            <a:r>
              <a:rPr lang="en-US" sz="2000" dirty="0"/>
              <a:t>for commuting on transit or vanpools; bicycle benefit </a:t>
            </a:r>
            <a:r>
              <a:rPr lang="en-US" sz="2000" dirty="0" smtClean="0"/>
              <a:t>also available</a:t>
            </a:r>
            <a:endParaRPr lang="en-US" dirty="0"/>
          </a:p>
        </p:txBody>
      </p:sp>
      <p:sp>
        <p:nvSpPr>
          <p:cNvPr id="2" name="Title 1"/>
          <p:cNvSpPr>
            <a:spLocks noGrp="1"/>
          </p:cNvSpPr>
          <p:nvPr>
            <p:ph type="title"/>
          </p:nvPr>
        </p:nvSpPr>
        <p:spPr/>
        <p:txBody>
          <a:bodyPr/>
          <a:lstStyle/>
          <a:p>
            <a:r>
              <a:rPr lang="en-US" b="1" dirty="0" smtClean="0">
                <a:solidFill>
                  <a:schemeClr val="tx2"/>
                </a:solidFill>
              </a:rPr>
              <a:t>The Basics</a:t>
            </a:r>
            <a:endParaRPr lang="en-US" b="1" dirty="0">
              <a:solidFill>
                <a:schemeClr val="tx2"/>
              </a:solidFill>
            </a:endParaRPr>
          </a:p>
        </p:txBody>
      </p:sp>
    </p:spTree>
    <p:extLst>
      <p:ext uri="{BB962C8B-B14F-4D97-AF65-F5344CB8AC3E}">
        <p14:creationId xmlns:p14="http://schemas.microsoft.com/office/powerpoint/2010/main" val="1299952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90800"/>
            <a:ext cx="7408333" cy="3450696"/>
          </a:xfrm>
        </p:spPr>
        <p:txBody>
          <a:bodyPr>
            <a:normAutofit lnSpcReduction="10000"/>
          </a:bodyPr>
          <a:lstStyle/>
          <a:p>
            <a:pPr marL="0" lvl="0" indent="0">
              <a:buNone/>
            </a:pPr>
            <a:r>
              <a:rPr lang="en-US" dirty="0" smtClean="0"/>
              <a:t>A </a:t>
            </a:r>
            <a:r>
              <a:rPr lang="en-US" dirty="0"/>
              <a:t>Transportation Fringe Benefit (TFB) is similar </a:t>
            </a:r>
            <a:r>
              <a:rPr lang="en-US" dirty="0" smtClean="0"/>
              <a:t>to, but not the same as, a </a:t>
            </a:r>
            <a:r>
              <a:rPr lang="en-US" dirty="0"/>
              <a:t>Flexible Spending </a:t>
            </a:r>
            <a:r>
              <a:rPr lang="en-US" dirty="0" smtClean="0"/>
              <a:t>Account (FSA)</a:t>
            </a:r>
          </a:p>
          <a:p>
            <a:pPr marL="0" lvl="0" indent="0">
              <a:buNone/>
            </a:pPr>
            <a:endParaRPr lang="en-US" dirty="0" smtClean="0"/>
          </a:p>
          <a:p>
            <a:pPr lvl="1"/>
            <a:r>
              <a:rPr lang="en-US" dirty="0" smtClean="0"/>
              <a:t>No </a:t>
            </a:r>
            <a:r>
              <a:rPr lang="en-US" dirty="0"/>
              <a:t>f</a:t>
            </a:r>
            <a:r>
              <a:rPr lang="en-US" dirty="0" smtClean="0"/>
              <a:t>ormal plan </a:t>
            </a:r>
            <a:r>
              <a:rPr lang="en-US" dirty="0"/>
              <a:t>to </a:t>
            </a:r>
            <a:r>
              <a:rPr lang="en-US" dirty="0" smtClean="0"/>
              <a:t>file </a:t>
            </a:r>
            <a:r>
              <a:rPr lang="en-US" dirty="0"/>
              <a:t>(FSAs </a:t>
            </a:r>
            <a:r>
              <a:rPr lang="en-US" dirty="0" smtClean="0"/>
              <a:t>= </a:t>
            </a:r>
            <a:r>
              <a:rPr lang="en-US" dirty="0"/>
              <a:t>Section 125) </a:t>
            </a:r>
            <a:endParaRPr lang="en-US" dirty="0" smtClean="0"/>
          </a:p>
          <a:p>
            <a:pPr lvl="1"/>
            <a:r>
              <a:rPr lang="en-US" dirty="0" smtClean="0"/>
              <a:t>Less </a:t>
            </a:r>
            <a:r>
              <a:rPr lang="en-US" dirty="0"/>
              <a:t>regulation and paperwork </a:t>
            </a:r>
            <a:r>
              <a:rPr lang="en-US" dirty="0" smtClean="0"/>
              <a:t>compared </a:t>
            </a:r>
            <a:r>
              <a:rPr lang="en-US" dirty="0"/>
              <a:t>to FSAs</a:t>
            </a:r>
          </a:p>
          <a:p>
            <a:pPr lvl="1"/>
            <a:r>
              <a:rPr lang="en-US" dirty="0"/>
              <a:t>No </a:t>
            </a:r>
            <a:r>
              <a:rPr lang="en-US" dirty="0" smtClean="0"/>
              <a:t>formal enrollment period </a:t>
            </a:r>
            <a:r>
              <a:rPr lang="en-US" dirty="0"/>
              <a:t>– employers can implement any time during the </a:t>
            </a:r>
            <a:r>
              <a:rPr lang="en-US" dirty="0" smtClean="0"/>
              <a:t>year; employees can participate at any time</a:t>
            </a:r>
            <a:endParaRPr lang="en-US" dirty="0"/>
          </a:p>
          <a:p>
            <a:pPr lvl="1"/>
            <a:r>
              <a:rPr lang="en-US" dirty="0"/>
              <a:t>No “use-it-or-lose-it” provision</a:t>
            </a:r>
          </a:p>
          <a:p>
            <a:endParaRPr lang="en-US" dirty="0"/>
          </a:p>
        </p:txBody>
      </p:sp>
      <p:sp>
        <p:nvSpPr>
          <p:cNvPr id="2" name="Title 1"/>
          <p:cNvSpPr>
            <a:spLocks noGrp="1"/>
          </p:cNvSpPr>
          <p:nvPr>
            <p:ph type="title"/>
          </p:nvPr>
        </p:nvSpPr>
        <p:spPr/>
        <p:txBody>
          <a:bodyPr/>
          <a:lstStyle/>
          <a:p>
            <a:r>
              <a:rPr lang="en-US" b="1" dirty="0" smtClean="0">
                <a:solidFill>
                  <a:schemeClr val="tx2"/>
                </a:solidFill>
              </a:rPr>
              <a:t>How It Works</a:t>
            </a:r>
            <a:endParaRPr lang="en-US" b="1" dirty="0">
              <a:solidFill>
                <a:schemeClr val="tx2"/>
              </a:solidFill>
            </a:endParaRPr>
          </a:p>
        </p:txBody>
      </p:sp>
    </p:spTree>
    <p:extLst>
      <p:ext uri="{BB962C8B-B14F-4D97-AF65-F5344CB8AC3E}">
        <p14:creationId xmlns:p14="http://schemas.microsoft.com/office/powerpoint/2010/main" val="2865664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305800" cy="4038600"/>
          </a:xfrm>
        </p:spPr>
        <p:txBody>
          <a:bodyPr>
            <a:normAutofit/>
          </a:bodyPr>
          <a:lstStyle/>
          <a:p>
            <a:pPr lvl="0"/>
            <a:r>
              <a:rPr lang="en-US" sz="4000" b="1" dirty="0" smtClean="0"/>
              <a:t>$</a:t>
            </a:r>
            <a:r>
              <a:rPr lang="en-US" sz="3200" b="1" dirty="0" err="1" smtClean="0"/>
              <a:t>avings</a:t>
            </a:r>
            <a:r>
              <a:rPr lang="en-US" sz="3200" b="1" dirty="0" smtClean="0"/>
              <a:t>!</a:t>
            </a:r>
          </a:p>
          <a:p>
            <a:pPr lvl="0"/>
            <a:endParaRPr lang="en-US" sz="1000" dirty="0" smtClean="0"/>
          </a:p>
          <a:p>
            <a:pPr marL="0" lvl="0" indent="0">
              <a:buNone/>
            </a:pPr>
            <a:r>
              <a:rPr lang="en-US" dirty="0" smtClean="0"/>
              <a:t>When </a:t>
            </a:r>
            <a:r>
              <a:rPr lang="en-US" dirty="0"/>
              <a:t>offered as a pre-tax payroll </a:t>
            </a:r>
            <a:r>
              <a:rPr lang="en-US" dirty="0" smtClean="0"/>
              <a:t>deduction:</a:t>
            </a:r>
            <a:endParaRPr lang="en-US" dirty="0"/>
          </a:p>
          <a:p>
            <a:pPr lvl="1"/>
            <a:r>
              <a:rPr lang="en-US" dirty="0"/>
              <a:t>For employ</a:t>
            </a:r>
            <a:r>
              <a:rPr lang="en-US" b="1" dirty="0"/>
              <a:t>ee</a:t>
            </a:r>
            <a:r>
              <a:rPr lang="en-US" dirty="0"/>
              <a:t>s: </a:t>
            </a:r>
          </a:p>
          <a:p>
            <a:pPr lvl="2"/>
            <a:r>
              <a:rPr lang="en-US" dirty="0" smtClean="0"/>
              <a:t>no Federal </a:t>
            </a:r>
            <a:r>
              <a:rPr lang="en-US" dirty="0"/>
              <a:t>Income Taxes and </a:t>
            </a:r>
            <a:r>
              <a:rPr lang="en-US" dirty="0" smtClean="0"/>
              <a:t>FICA</a:t>
            </a:r>
          </a:p>
          <a:p>
            <a:pPr lvl="2"/>
            <a:r>
              <a:rPr lang="en-US" dirty="0" smtClean="0"/>
              <a:t>commuters can </a:t>
            </a:r>
            <a:r>
              <a:rPr lang="en-US" dirty="0"/>
              <a:t>realize a savings of more than $</a:t>
            </a:r>
            <a:r>
              <a:rPr lang="en-US" dirty="0" smtClean="0"/>
              <a:t>900/year</a:t>
            </a:r>
          </a:p>
          <a:p>
            <a:pPr lvl="1"/>
            <a:r>
              <a:rPr lang="en-US" dirty="0" smtClean="0"/>
              <a:t>For employ</a:t>
            </a:r>
            <a:r>
              <a:rPr lang="en-US" b="1" dirty="0" smtClean="0"/>
              <a:t>er</a:t>
            </a:r>
            <a:r>
              <a:rPr lang="en-US" dirty="0" smtClean="0"/>
              <a:t>s:</a:t>
            </a:r>
          </a:p>
          <a:p>
            <a:pPr lvl="2"/>
            <a:r>
              <a:rPr lang="en-US" dirty="0" smtClean="0"/>
              <a:t>reduced </a:t>
            </a:r>
            <a:r>
              <a:rPr lang="en-US" dirty="0"/>
              <a:t>FICA </a:t>
            </a:r>
            <a:r>
              <a:rPr lang="en-US" dirty="0" smtClean="0"/>
              <a:t>match</a:t>
            </a:r>
          </a:p>
          <a:p>
            <a:pPr lvl="2"/>
            <a:r>
              <a:rPr lang="en-US" dirty="0" smtClean="0"/>
              <a:t>company can save up </a:t>
            </a:r>
            <a:r>
              <a:rPr lang="en-US" dirty="0"/>
              <a:t>to $229 per employee, annually</a:t>
            </a:r>
          </a:p>
          <a:p>
            <a:pPr lvl="2"/>
            <a:endParaRPr lang="en-US" dirty="0"/>
          </a:p>
        </p:txBody>
      </p:sp>
      <p:sp>
        <p:nvSpPr>
          <p:cNvPr id="2" name="Title 1"/>
          <p:cNvSpPr>
            <a:spLocks noGrp="1"/>
          </p:cNvSpPr>
          <p:nvPr>
            <p:ph type="title"/>
          </p:nvPr>
        </p:nvSpPr>
        <p:spPr>
          <a:xfrm>
            <a:off x="457200" y="338328"/>
            <a:ext cx="8229600" cy="1566672"/>
          </a:xfrm>
        </p:spPr>
        <p:txBody>
          <a:bodyPr>
            <a:normAutofit/>
          </a:bodyPr>
          <a:lstStyle/>
          <a:p>
            <a:r>
              <a:rPr lang="en-US" b="1" dirty="0">
                <a:solidFill>
                  <a:schemeClr val="tx2"/>
                </a:solidFill>
              </a:rPr>
              <a:t>	</a:t>
            </a:r>
            <a:r>
              <a:rPr lang="en-US" b="1" dirty="0" smtClean="0">
                <a:solidFill>
                  <a:schemeClr val="tx2"/>
                </a:solidFill>
              </a:rPr>
              <a:t>There’s a reason it’s called a </a:t>
            </a:r>
            <a:r>
              <a:rPr lang="en-US" b="1" i="1" dirty="0" smtClean="0">
                <a:solidFill>
                  <a:schemeClr val="tx2"/>
                </a:solidFill>
              </a:rPr>
              <a:t>Benefit</a:t>
            </a:r>
            <a:r>
              <a:rPr lang="en-US" b="1" dirty="0" smtClean="0">
                <a:solidFill>
                  <a:schemeClr val="tx2"/>
                </a:solidFill>
              </a:rPr>
              <a:t> </a:t>
            </a:r>
            <a:endParaRPr lang="en-US" b="1" dirty="0">
              <a:solidFill>
                <a:schemeClr val="tx2"/>
              </a:solidFill>
            </a:endParaRPr>
          </a:p>
        </p:txBody>
      </p:sp>
    </p:spTree>
    <p:extLst>
      <p:ext uri="{BB962C8B-B14F-4D97-AF65-F5344CB8AC3E}">
        <p14:creationId xmlns:p14="http://schemas.microsoft.com/office/powerpoint/2010/main" val="964135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09800"/>
            <a:ext cx="8305800" cy="4038600"/>
          </a:xfrm>
        </p:spPr>
        <p:txBody>
          <a:bodyPr>
            <a:normAutofit/>
          </a:bodyPr>
          <a:lstStyle/>
          <a:p>
            <a:pPr lvl="2"/>
            <a:endParaRPr lang="en-US" dirty="0"/>
          </a:p>
          <a:p>
            <a:pPr lvl="0"/>
            <a:r>
              <a:rPr lang="en-US" dirty="0"/>
              <a:t>Allows an </a:t>
            </a:r>
            <a:r>
              <a:rPr lang="en-US" dirty="0" smtClean="0"/>
              <a:t>easy, </a:t>
            </a:r>
            <a:r>
              <a:rPr lang="en-US" dirty="0"/>
              <a:t>additional benefit – can improve employee </a:t>
            </a:r>
            <a:r>
              <a:rPr lang="en-US" dirty="0" smtClean="0"/>
              <a:t>morale</a:t>
            </a:r>
          </a:p>
          <a:p>
            <a:pPr lvl="0"/>
            <a:endParaRPr lang="en-US" dirty="0"/>
          </a:p>
          <a:p>
            <a:pPr lvl="0"/>
            <a:r>
              <a:rPr lang="en-US" dirty="0"/>
              <a:t>Helpful in recruiting, retaining quality </a:t>
            </a:r>
            <a:r>
              <a:rPr lang="en-US" dirty="0" smtClean="0"/>
              <a:t>employees</a:t>
            </a:r>
          </a:p>
          <a:p>
            <a:pPr lvl="0"/>
            <a:endParaRPr lang="en-US" dirty="0"/>
          </a:p>
          <a:p>
            <a:r>
              <a:rPr lang="en-US" dirty="0"/>
              <a:t>Promotes company as forward-thinking, environmentally-friendly, a good community partner</a:t>
            </a:r>
          </a:p>
        </p:txBody>
      </p:sp>
      <p:sp>
        <p:nvSpPr>
          <p:cNvPr id="2" name="Title 1"/>
          <p:cNvSpPr>
            <a:spLocks noGrp="1"/>
          </p:cNvSpPr>
          <p:nvPr>
            <p:ph type="title"/>
          </p:nvPr>
        </p:nvSpPr>
        <p:spPr/>
        <p:txBody>
          <a:bodyPr/>
          <a:lstStyle/>
          <a:p>
            <a:r>
              <a:rPr lang="en-US" b="1" dirty="0" smtClean="0">
                <a:solidFill>
                  <a:schemeClr val="tx2"/>
                </a:solidFill>
              </a:rPr>
              <a:t>More Benefits</a:t>
            </a:r>
            <a:endParaRPr lang="en-US" b="1" dirty="0">
              <a:solidFill>
                <a:schemeClr val="tx2"/>
              </a:solidFill>
            </a:endParaRPr>
          </a:p>
        </p:txBody>
      </p:sp>
    </p:spTree>
    <p:extLst>
      <p:ext uri="{BB962C8B-B14F-4D97-AF65-F5344CB8AC3E}">
        <p14:creationId xmlns:p14="http://schemas.microsoft.com/office/powerpoint/2010/main" val="1082253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14600"/>
            <a:ext cx="7408333" cy="3450696"/>
          </a:xfrm>
        </p:spPr>
        <p:txBody>
          <a:bodyPr>
            <a:normAutofit/>
          </a:bodyPr>
          <a:lstStyle/>
          <a:p>
            <a:pPr lvl="0"/>
            <a:r>
              <a:rPr lang="en-US" dirty="0"/>
              <a:t>Can be offered by several types of entities:</a:t>
            </a:r>
          </a:p>
          <a:p>
            <a:pPr lvl="1"/>
            <a:r>
              <a:rPr lang="en-US" dirty="0"/>
              <a:t>By a transit agency</a:t>
            </a:r>
          </a:p>
          <a:p>
            <a:pPr lvl="1"/>
            <a:r>
              <a:rPr lang="en-US" dirty="0"/>
              <a:t>By a regional </a:t>
            </a:r>
            <a:r>
              <a:rPr lang="en-US" dirty="0" smtClean="0"/>
              <a:t>entity (MPO, Chamber, TMA, etc.)</a:t>
            </a:r>
            <a:endParaRPr lang="en-US" dirty="0"/>
          </a:p>
          <a:p>
            <a:pPr lvl="1"/>
            <a:r>
              <a:rPr lang="en-US" dirty="0"/>
              <a:t>By a third-party administrator (for a system or region)</a:t>
            </a:r>
          </a:p>
          <a:p>
            <a:pPr lvl="1"/>
            <a:r>
              <a:rPr lang="en-US" dirty="0"/>
              <a:t>By the employer directly via reimbursement (</a:t>
            </a:r>
            <a:r>
              <a:rPr lang="en-US" i="1" dirty="0"/>
              <a:t>if</a:t>
            </a:r>
            <a:r>
              <a:rPr lang="en-US" dirty="0"/>
              <a:t> none of the above exists</a:t>
            </a:r>
            <a:r>
              <a:rPr lang="en-US" dirty="0" smtClean="0"/>
              <a:t>)</a:t>
            </a:r>
          </a:p>
          <a:p>
            <a:pPr lvl="1"/>
            <a:endParaRPr lang="en-US" dirty="0"/>
          </a:p>
          <a:p>
            <a:pPr lvl="0"/>
            <a:r>
              <a:rPr lang="en-US" dirty="0" smtClean="0"/>
              <a:t>Panelists </a:t>
            </a:r>
            <a:r>
              <a:rPr lang="en-US" dirty="0"/>
              <a:t>will address these </a:t>
            </a:r>
            <a:r>
              <a:rPr lang="en-US" dirty="0" smtClean="0"/>
              <a:t>types </a:t>
            </a:r>
            <a:r>
              <a:rPr lang="en-US" dirty="0"/>
              <a:t>of implementation</a:t>
            </a:r>
          </a:p>
          <a:p>
            <a:endParaRPr lang="en-US" dirty="0"/>
          </a:p>
        </p:txBody>
      </p:sp>
      <p:sp>
        <p:nvSpPr>
          <p:cNvPr id="2" name="Title 1"/>
          <p:cNvSpPr>
            <a:spLocks noGrp="1"/>
          </p:cNvSpPr>
          <p:nvPr>
            <p:ph type="title"/>
          </p:nvPr>
        </p:nvSpPr>
        <p:spPr/>
        <p:txBody>
          <a:bodyPr/>
          <a:lstStyle/>
          <a:p>
            <a:r>
              <a:rPr lang="en-US" b="1" dirty="0" smtClean="0">
                <a:solidFill>
                  <a:schemeClr val="tx2"/>
                </a:solidFill>
              </a:rPr>
              <a:t>Setting up a Program</a:t>
            </a:r>
            <a:endParaRPr lang="en-US" b="1" dirty="0">
              <a:solidFill>
                <a:schemeClr val="tx2"/>
              </a:solidFill>
            </a:endParaRPr>
          </a:p>
        </p:txBody>
      </p:sp>
    </p:spTree>
    <p:extLst>
      <p:ext uri="{BB962C8B-B14F-4D97-AF65-F5344CB8AC3E}">
        <p14:creationId xmlns:p14="http://schemas.microsoft.com/office/powerpoint/2010/main" val="1156935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883920" y="4865762"/>
            <a:ext cx="6414134" cy="432106"/>
          </a:xfrm>
        </p:spPr>
        <p:txBody>
          <a:bodyPr/>
          <a:lstStyle/>
          <a:p>
            <a:r>
              <a:rPr lang="en-US" b="1" noProof="1" smtClean="0">
                <a:effectLst>
                  <a:outerShdw blurRad="38100" dist="38100" dir="2700000" algn="tl">
                    <a:srgbClr val="000000">
                      <a:alpha val="43137"/>
                    </a:srgbClr>
                  </a:outerShdw>
                </a:effectLst>
              </a:rPr>
              <a:t>The Big(ger) Picture</a:t>
            </a:r>
            <a:endParaRPr lang="en-US" b="1" noProof="1">
              <a:effectLst>
                <a:outerShdw blurRad="38100" dist="38100" dir="2700000" algn="tl">
                  <a:srgbClr val="000000">
                    <a:alpha val="43137"/>
                  </a:srgbClr>
                </a:outerShdw>
              </a:effectLst>
            </a:endParaRPr>
          </a:p>
        </p:txBody>
      </p:sp>
      <p:sp>
        <p:nvSpPr>
          <p:cNvPr id="3" name="Sous-titre 2"/>
          <p:cNvSpPr>
            <a:spLocks noGrp="1"/>
          </p:cNvSpPr>
          <p:nvPr>
            <p:ph type="subTitle" idx="1"/>
          </p:nvPr>
        </p:nvSpPr>
        <p:spPr/>
        <p:txBody>
          <a:bodyPr/>
          <a:lstStyle/>
          <a:p>
            <a:r>
              <a:rPr lang="en-US" b="1" noProof="1" smtClean="0">
                <a:solidFill>
                  <a:srgbClr val="2A6CAF"/>
                </a:solidFill>
              </a:rPr>
              <a:t> </a:t>
            </a:r>
            <a:endParaRPr lang="en-US" b="1" noProof="1">
              <a:solidFill>
                <a:srgbClr val="2A6CAF"/>
              </a:solidFill>
            </a:endParaRPr>
          </a:p>
        </p:txBody>
      </p:sp>
      <p:pic>
        <p:nvPicPr>
          <p:cNvPr id="7" name="Espace réservé pour une image  3"/>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l="10" r="10"/>
          <a:stretch>
            <a:fillRect/>
          </a:stretch>
        </p:blipFill>
        <p:spPr>
          <a:xfrm>
            <a:off x="796" y="62"/>
            <a:ext cx="9143207" cy="4284663"/>
          </a:xfrm>
          <a:solidFill>
            <a:schemeClr val="bg1">
              <a:lumMod val="95000"/>
            </a:schemeClr>
          </a:solidFill>
        </p:spPr>
      </p:pic>
      <p:sp>
        <p:nvSpPr>
          <p:cNvPr id="5" name="Espace réservé du texte 4"/>
          <p:cNvSpPr>
            <a:spLocks noGrp="1"/>
          </p:cNvSpPr>
          <p:nvPr>
            <p:ph type="body" sz="quarter" idx="11"/>
          </p:nvPr>
        </p:nvSpPr>
        <p:spPr>
          <a:xfrm>
            <a:off x="891540" y="5870002"/>
            <a:ext cx="4438650" cy="276999"/>
          </a:xfrm>
        </p:spPr>
        <p:txBody>
          <a:bodyPr/>
          <a:lstStyle/>
          <a:p>
            <a:r>
              <a:rPr lang="en-US" b="1" noProof="1" smtClean="0"/>
              <a:t> </a:t>
            </a:r>
            <a:endParaRPr lang="en-US" b="1" noProof="1"/>
          </a:p>
        </p:txBody>
      </p:sp>
      <p:sp>
        <p:nvSpPr>
          <p:cNvPr id="16" name="Espace réservé du graphique SmartArt 15"/>
          <p:cNvSpPr>
            <a:spLocks noGrp="1"/>
          </p:cNvSpPr>
          <p:nvPr>
            <p:ph type="dgm" sz="quarter" idx="13"/>
          </p:nvPr>
        </p:nvSpPr>
        <p:spPr/>
      </p:sp>
    </p:spTree>
    <p:extLst>
      <p:ext uri="{BB962C8B-B14F-4D97-AF65-F5344CB8AC3E}">
        <p14:creationId xmlns:p14="http://schemas.microsoft.com/office/powerpoint/2010/main" val="881427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85603"/>
            <a:ext cx="2221230" cy="338554"/>
          </a:xfrm>
        </p:spPr>
        <p:txBody>
          <a:bodyPr anchor="ctr"/>
          <a:lstStyle/>
          <a:p>
            <a:r>
              <a:rPr lang="en-US" b="1" dirty="0" smtClean="0">
                <a:effectLst>
                  <a:outerShdw blurRad="38100" dist="38100" dir="2700000" algn="tl">
                    <a:srgbClr val="000000">
                      <a:alpha val="43137"/>
                    </a:srgbClr>
                  </a:outerShdw>
                </a:effectLst>
              </a:rPr>
              <a:t>At-a-glance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45490" y="1442728"/>
            <a:ext cx="7834674" cy="4060615"/>
          </a:xfrm>
        </p:spPr>
        <p:txBody>
          <a:bodyPr/>
          <a:lstStyle/>
          <a:p>
            <a:r>
              <a:rPr lang="en-US" sz="1600" noProof="1"/>
              <a:t>Edenred </a:t>
            </a:r>
            <a:r>
              <a:rPr lang="en-US" sz="1600" noProof="1" smtClean="0"/>
              <a:t>Commuter Benefit Solutions is the leading provider of tax-free commuter benefit solutions in the U.S</a:t>
            </a:r>
            <a:r>
              <a:rPr lang="en-US" sz="1600" noProof="1"/>
              <a:t>.</a:t>
            </a:r>
          </a:p>
          <a:p>
            <a:pPr lvl="1"/>
            <a:r>
              <a:rPr lang="en-US" sz="1600" noProof="1"/>
              <a:t>Serves over 12,000 employers and 1.9 million eligible employees, including 10% of Fortune 500 companies</a:t>
            </a:r>
            <a:r>
              <a:rPr lang="en-US" sz="1600" noProof="1" smtClean="0"/>
              <a:t>, </a:t>
            </a:r>
            <a:r>
              <a:rPr lang="en-US" sz="1600" noProof="1"/>
              <a:t>20% of Fortune 100 </a:t>
            </a:r>
            <a:r>
              <a:rPr lang="en-US" sz="1600" noProof="1" smtClean="0"/>
              <a:t>companies</a:t>
            </a:r>
            <a:endParaRPr lang="en-US" sz="1600" dirty="0">
              <a:solidFill>
                <a:srgbClr val="002060"/>
              </a:solidFill>
            </a:endParaRPr>
          </a:p>
          <a:p>
            <a:pPr lvl="1"/>
            <a:r>
              <a:rPr lang="en-US" sz="1600" noProof="1" smtClean="0"/>
              <a:t>Partners with over 50 national Third </a:t>
            </a:r>
            <a:r>
              <a:rPr lang="en-US" sz="1600" noProof="1"/>
              <a:t>P</a:t>
            </a:r>
            <a:r>
              <a:rPr lang="en-US" sz="1600" noProof="1" smtClean="0"/>
              <a:t>arty </a:t>
            </a:r>
            <a:r>
              <a:rPr lang="en-US" sz="1600" noProof="1"/>
              <a:t>A</a:t>
            </a:r>
            <a:r>
              <a:rPr lang="en-US" sz="1600" noProof="1" smtClean="0"/>
              <a:t>dministrators (TPAs), 350+ transit agencies, 5,000+ parking locations and 650+ bicycle shops</a:t>
            </a:r>
          </a:p>
          <a:p>
            <a:pPr lvl="1"/>
            <a:r>
              <a:rPr lang="en-US" sz="1600" noProof="1"/>
              <a:t>Transit, Parking, Vanpooling, Rideshare, </a:t>
            </a:r>
            <a:r>
              <a:rPr lang="en-US" sz="1600" noProof="1" smtClean="0"/>
              <a:t>Bicycling</a:t>
            </a:r>
            <a:endParaRPr lang="en-US" sz="1600" noProof="1"/>
          </a:p>
          <a:p>
            <a:pPr lvl="1"/>
            <a:r>
              <a:rPr lang="en-US" sz="1600" noProof="1"/>
              <a:t>Products to work with: all fare media and fare collection systems</a:t>
            </a:r>
          </a:p>
          <a:p>
            <a:pPr lvl="1"/>
            <a:r>
              <a:rPr lang="en-US" sz="1600" dirty="0" smtClean="0">
                <a:solidFill>
                  <a:srgbClr val="646567"/>
                </a:solidFill>
              </a:rPr>
              <a:t>Manage commuter </a:t>
            </a:r>
            <a:r>
              <a:rPr lang="en-US" sz="1600" dirty="0">
                <a:solidFill>
                  <a:srgbClr val="646567"/>
                </a:solidFill>
              </a:rPr>
              <a:t>programs </a:t>
            </a:r>
            <a:r>
              <a:rPr lang="en-US" sz="1600" dirty="0" smtClean="0">
                <a:solidFill>
                  <a:srgbClr val="646567"/>
                </a:solidFill>
              </a:rPr>
              <a:t>for MBTA (Boston), </a:t>
            </a:r>
            <a:r>
              <a:rPr lang="en-US" sz="1600" dirty="0">
                <a:solidFill>
                  <a:srgbClr val="646567"/>
                </a:solidFill>
              </a:rPr>
              <a:t>RTA </a:t>
            </a:r>
            <a:r>
              <a:rPr lang="en-US" sz="1600" dirty="0" smtClean="0">
                <a:solidFill>
                  <a:srgbClr val="646567"/>
                </a:solidFill>
              </a:rPr>
              <a:t>(Chicago) </a:t>
            </a:r>
            <a:r>
              <a:rPr lang="en-US" sz="1600" dirty="0">
                <a:solidFill>
                  <a:srgbClr val="646567"/>
                </a:solidFill>
              </a:rPr>
              <a:t>and DVRPC </a:t>
            </a:r>
            <a:r>
              <a:rPr lang="en-US" sz="1600" dirty="0" smtClean="0">
                <a:solidFill>
                  <a:srgbClr val="646567"/>
                </a:solidFill>
              </a:rPr>
              <a:t>(Philadelphia)</a:t>
            </a:r>
            <a:endParaRPr lang="en-US" sz="1600" noProof="1" smtClean="0"/>
          </a:p>
          <a:p>
            <a:pPr lvl="1"/>
            <a:endParaRPr lang="en-US" noProof="1"/>
          </a:p>
        </p:txBody>
      </p:sp>
      <p:sp>
        <p:nvSpPr>
          <p:cNvPr id="4" name="Slide Number Placeholder 3"/>
          <p:cNvSpPr>
            <a:spLocks noGrp="1"/>
          </p:cNvSpPr>
          <p:nvPr>
            <p:ph type="sldNum" sz="quarter" idx="12"/>
          </p:nvPr>
        </p:nvSpPr>
        <p:spPr/>
        <p:txBody>
          <a:bodyPr/>
          <a:lstStyle/>
          <a:p>
            <a:fld id="{C9DBEB70-9CFF-41F1-ABC9-7EC0584F3F8E}" type="slidenum">
              <a:rPr lang="en-US" noProof="1" smtClean="0">
                <a:solidFill>
                  <a:srgbClr val="646567"/>
                </a:solidFill>
              </a:rPr>
              <a:pPr/>
              <a:t>9</a:t>
            </a:fld>
            <a:endParaRPr lang="en-US" noProof="1">
              <a:solidFill>
                <a:srgbClr val="646567"/>
              </a:solidFill>
            </a:endParaRPr>
          </a:p>
        </p:txBody>
      </p:sp>
      <p:sp>
        <p:nvSpPr>
          <p:cNvPr id="5" name="Text Placeholder 4"/>
          <p:cNvSpPr>
            <a:spLocks noGrp="1"/>
          </p:cNvSpPr>
          <p:nvPr>
            <p:ph type="body" sz="quarter" idx="14"/>
          </p:nvPr>
        </p:nvSpPr>
        <p:spPr/>
        <p:txBody>
          <a:bodyPr/>
          <a:lstStyle/>
          <a:p>
            <a:endParaRPr lang="en-US" dirty="0"/>
          </a:p>
          <a:p>
            <a:endParaRPr lang="en-US" dirty="0"/>
          </a:p>
        </p:txBody>
      </p:sp>
      <p:sp>
        <p:nvSpPr>
          <p:cNvPr id="7" name="SmartArt Placeholder 6"/>
          <p:cNvSpPr>
            <a:spLocks noGrp="1"/>
          </p:cNvSpPr>
          <p:nvPr>
            <p:ph type="dgm" sz="quarter" idx="17"/>
          </p:nvPr>
        </p:nvSpPr>
        <p:spPr/>
      </p:sp>
    </p:spTree>
    <p:extLst>
      <p:ext uri="{BB962C8B-B14F-4D97-AF65-F5344CB8AC3E}">
        <p14:creationId xmlns:p14="http://schemas.microsoft.com/office/powerpoint/2010/main" val="24810629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0.xml><?xml version="1.0" encoding="utf-8"?>
<a:theme xmlns:a="http://schemas.openxmlformats.org/drawingml/2006/main" name="2_PPT_Corporate">
  <a:themeElements>
    <a:clrScheme name="EDENRED Corporate">
      <a:dk1>
        <a:sysClr val="windowText" lastClr="000000"/>
      </a:dk1>
      <a:lt1>
        <a:sysClr val="window" lastClr="FFFFFF"/>
      </a:lt1>
      <a:dk2>
        <a:srgbClr val="E2001A"/>
      </a:dk2>
      <a:lt2>
        <a:srgbClr val="9C9E9F"/>
      </a:lt2>
      <a:accent1>
        <a:srgbClr val="11204C"/>
      </a:accent1>
      <a:accent2>
        <a:srgbClr val="9DB6D9"/>
      </a:accent2>
      <a:accent3>
        <a:srgbClr val="2A6CAF"/>
      </a:accent3>
      <a:accent4>
        <a:srgbClr val="004387"/>
      </a:accent4>
      <a:accent5>
        <a:srgbClr val="646567"/>
      </a:accent5>
      <a:accent6>
        <a:srgbClr val="CFD1D2"/>
      </a:accent6>
      <a:hlink>
        <a:srgbClr val="E2001A"/>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ln>
              <a:noFill/>
            </a:ln>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buClr>
            <a:srgbClr val="E2001A"/>
          </a:buClr>
          <a:buSzPct val="90000"/>
          <a:defRPr sz="1200" smtClean="0">
            <a:solidFill>
              <a:schemeClr val="accent5"/>
            </a:solidFill>
          </a:defRPr>
        </a:defPPr>
      </a:lstStyle>
    </a:txDef>
  </a:objectDefaults>
  <a:extraClrSchemeLst/>
  <a:extLst>
    <a:ext uri="{05A4C25C-085E-4340-85A3-A5531E510DB2}">
      <thm15:themeFamily xmlns="" xmlns:thm15="http://schemas.microsoft.com/office/thememl/2012/main" name="EDENRED - Template Corporate 16-9_v03.potx" id="{72E77996-A9EC-44C5-95D1-C517CE870F10}" vid="{22440AB3-303C-40CE-89A7-BA8F3F8BF262}"/>
    </a:ext>
  </a:extLst>
</a:theme>
</file>

<file path=ppt/theme/theme11.xml><?xml version="1.0" encoding="utf-8"?>
<a:theme xmlns:a="http://schemas.openxmlformats.org/drawingml/2006/main" name="3_PPT_Corporate">
  <a:themeElements>
    <a:clrScheme name="EDENRED Corporate">
      <a:dk1>
        <a:sysClr val="windowText" lastClr="000000"/>
      </a:dk1>
      <a:lt1>
        <a:sysClr val="window" lastClr="FFFFFF"/>
      </a:lt1>
      <a:dk2>
        <a:srgbClr val="E2001A"/>
      </a:dk2>
      <a:lt2>
        <a:srgbClr val="9C9E9F"/>
      </a:lt2>
      <a:accent1>
        <a:srgbClr val="11204C"/>
      </a:accent1>
      <a:accent2>
        <a:srgbClr val="9DB6D9"/>
      </a:accent2>
      <a:accent3>
        <a:srgbClr val="2A6CAF"/>
      </a:accent3>
      <a:accent4>
        <a:srgbClr val="004387"/>
      </a:accent4>
      <a:accent5>
        <a:srgbClr val="646567"/>
      </a:accent5>
      <a:accent6>
        <a:srgbClr val="CFD1D2"/>
      </a:accent6>
      <a:hlink>
        <a:srgbClr val="E2001A"/>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ln>
              <a:noFill/>
            </a:ln>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buClr>
            <a:srgbClr val="E2001A"/>
          </a:buClr>
          <a:buSzPct val="90000"/>
          <a:defRPr sz="1200" smtClean="0">
            <a:solidFill>
              <a:schemeClr val="accent5"/>
            </a:solidFill>
          </a:defRPr>
        </a:defPPr>
      </a:lstStyle>
    </a:txDef>
  </a:objectDefaults>
  <a:extraClrSchemeLst/>
  <a:extLst>
    <a:ext uri="{05A4C25C-085E-4340-85A3-A5531E510DB2}">
      <thm15:themeFamily xmlns="" xmlns:thm15="http://schemas.microsoft.com/office/thememl/2012/main" name="EDENRED - Template Corporate 16-9_v03.potx" id="{72E77996-A9EC-44C5-95D1-C517CE870F10}" vid="{22440AB3-303C-40CE-89A7-BA8F3F8BF262}"/>
    </a:ext>
  </a:extLst>
</a:theme>
</file>

<file path=ppt/theme/theme12.xml><?xml version="1.0" encoding="utf-8"?>
<a:theme xmlns:a="http://schemas.openxmlformats.org/drawingml/2006/main" name="4_PPT_Corporate">
  <a:themeElements>
    <a:clrScheme name="EDENRED Corporate">
      <a:dk1>
        <a:sysClr val="windowText" lastClr="000000"/>
      </a:dk1>
      <a:lt1>
        <a:sysClr val="window" lastClr="FFFFFF"/>
      </a:lt1>
      <a:dk2>
        <a:srgbClr val="E2001A"/>
      </a:dk2>
      <a:lt2>
        <a:srgbClr val="9C9E9F"/>
      </a:lt2>
      <a:accent1>
        <a:srgbClr val="11204C"/>
      </a:accent1>
      <a:accent2>
        <a:srgbClr val="9DB6D9"/>
      </a:accent2>
      <a:accent3>
        <a:srgbClr val="2A6CAF"/>
      </a:accent3>
      <a:accent4>
        <a:srgbClr val="004387"/>
      </a:accent4>
      <a:accent5>
        <a:srgbClr val="646567"/>
      </a:accent5>
      <a:accent6>
        <a:srgbClr val="CFD1D2"/>
      </a:accent6>
      <a:hlink>
        <a:srgbClr val="E2001A"/>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ln>
              <a:noFill/>
            </a:ln>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buClr>
            <a:srgbClr val="E2001A"/>
          </a:buClr>
          <a:buSzPct val="90000"/>
          <a:defRPr sz="1200" smtClean="0">
            <a:solidFill>
              <a:schemeClr val="accent5"/>
            </a:solidFill>
          </a:defRPr>
        </a:defPPr>
      </a:lstStyle>
    </a:txDef>
  </a:objectDefaults>
  <a:extraClrSchemeLst/>
  <a:extLst>
    <a:ext uri="{05A4C25C-085E-4340-85A3-A5531E510DB2}">
      <thm15:themeFamily xmlns="" xmlns:thm15="http://schemas.microsoft.com/office/thememl/2012/main" name="EDENRED - Template Corporate 16-9_v03.potx" id="{72E77996-A9EC-44C5-95D1-C517CE870F10}" vid="{22440AB3-303C-40CE-89A7-BA8F3F8BF262}"/>
    </a:ext>
  </a:extLst>
</a:theme>
</file>

<file path=ppt/theme/theme13.xml><?xml version="1.0" encoding="utf-8"?>
<a:theme xmlns:a="http://schemas.openxmlformats.org/drawingml/2006/main" name="5_PPT_Corporate">
  <a:themeElements>
    <a:clrScheme name="EDENRED Corporate">
      <a:dk1>
        <a:sysClr val="windowText" lastClr="000000"/>
      </a:dk1>
      <a:lt1>
        <a:sysClr val="window" lastClr="FFFFFF"/>
      </a:lt1>
      <a:dk2>
        <a:srgbClr val="E2001A"/>
      </a:dk2>
      <a:lt2>
        <a:srgbClr val="9C9E9F"/>
      </a:lt2>
      <a:accent1>
        <a:srgbClr val="11204C"/>
      </a:accent1>
      <a:accent2>
        <a:srgbClr val="9DB6D9"/>
      </a:accent2>
      <a:accent3>
        <a:srgbClr val="2A6CAF"/>
      </a:accent3>
      <a:accent4>
        <a:srgbClr val="004387"/>
      </a:accent4>
      <a:accent5>
        <a:srgbClr val="646567"/>
      </a:accent5>
      <a:accent6>
        <a:srgbClr val="CFD1D2"/>
      </a:accent6>
      <a:hlink>
        <a:srgbClr val="E2001A"/>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ln>
              <a:noFill/>
            </a:ln>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buClr>
            <a:srgbClr val="E2001A"/>
          </a:buClr>
          <a:buSzPct val="90000"/>
          <a:defRPr sz="1200" smtClean="0">
            <a:solidFill>
              <a:schemeClr val="accent5"/>
            </a:solidFill>
          </a:defRPr>
        </a:defPPr>
      </a:lstStyle>
    </a:txDef>
  </a:objectDefaults>
  <a:extraClrSchemeLst/>
  <a:extLst>
    <a:ext uri="{05A4C25C-085E-4340-85A3-A5531E510DB2}">
      <thm15:themeFamily xmlns="" xmlns:thm15="http://schemas.microsoft.com/office/thememl/2012/main" name="EDENRED - Template Corporate 16-9_v03.potx" id="{72E77996-A9EC-44C5-95D1-C517CE870F10}" vid="{22440AB3-303C-40CE-89A7-BA8F3F8BF262}"/>
    </a:ext>
  </a:extLst>
</a:theme>
</file>

<file path=ppt/theme/theme14.xml><?xml version="1.0" encoding="utf-8"?>
<a:theme xmlns:a="http://schemas.openxmlformats.org/drawingml/2006/main" name="6_PPT_Corporate">
  <a:themeElements>
    <a:clrScheme name="EDENRED Corporate">
      <a:dk1>
        <a:sysClr val="windowText" lastClr="000000"/>
      </a:dk1>
      <a:lt1>
        <a:sysClr val="window" lastClr="FFFFFF"/>
      </a:lt1>
      <a:dk2>
        <a:srgbClr val="E2001A"/>
      </a:dk2>
      <a:lt2>
        <a:srgbClr val="9C9E9F"/>
      </a:lt2>
      <a:accent1>
        <a:srgbClr val="11204C"/>
      </a:accent1>
      <a:accent2>
        <a:srgbClr val="9DB6D9"/>
      </a:accent2>
      <a:accent3>
        <a:srgbClr val="2A6CAF"/>
      </a:accent3>
      <a:accent4>
        <a:srgbClr val="004387"/>
      </a:accent4>
      <a:accent5>
        <a:srgbClr val="646567"/>
      </a:accent5>
      <a:accent6>
        <a:srgbClr val="CFD1D2"/>
      </a:accent6>
      <a:hlink>
        <a:srgbClr val="E2001A"/>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ln>
              <a:noFill/>
            </a:ln>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buClr>
            <a:srgbClr val="E2001A"/>
          </a:buClr>
          <a:buSzPct val="90000"/>
          <a:defRPr sz="1200" smtClean="0">
            <a:solidFill>
              <a:schemeClr val="accent5"/>
            </a:solidFill>
          </a:defRPr>
        </a:defPPr>
      </a:lstStyle>
    </a:txDef>
  </a:objectDefaults>
  <a:extraClrSchemeLst/>
  <a:extLst>
    <a:ext uri="{05A4C25C-085E-4340-85A3-A5531E510DB2}">
      <thm15:themeFamily xmlns="" xmlns:thm15="http://schemas.microsoft.com/office/thememl/2012/main" name="EDENRED - Template Corporate 16-9_v03.potx" id="{72E77996-A9EC-44C5-95D1-C517CE870F10}" vid="{22440AB3-303C-40CE-89A7-BA8F3F8BF262}"/>
    </a:ext>
  </a:extLst>
</a:theme>
</file>

<file path=ppt/theme/theme15.xml><?xml version="1.0" encoding="utf-8"?>
<a:theme xmlns:a="http://schemas.openxmlformats.org/drawingml/2006/main" name="7_PPT_Corporate">
  <a:themeElements>
    <a:clrScheme name="EDENRED Corporate">
      <a:dk1>
        <a:sysClr val="windowText" lastClr="000000"/>
      </a:dk1>
      <a:lt1>
        <a:sysClr val="window" lastClr="FFFFFF"/>
      </a:lt1>
      <a:dk2>
        <a:srgbClr val="E2001A"/>
      </a:dk2>
      <a:lt2>
        <a:srgbClr val="9C9E9F"/>
      </a:lt2>
      <a:accent1>
        <a:srgbClr val="11204C"/>
      </a:accent1>
      <a:accent2>
        <a:srgbClr val="9DB6D9"/>
      </a:accent2>
      <a:accent3>
        <a:srgbClr val="2A6CAF"/>
      </a:accent3>
      <a:accent4>
        <a:srgbClr val="004387"/>
      </a:accent4>
      <a:accent5>
        <a:srgbClr val="646567"/>
      </a:accent5>
      <a:accent6>
        <a:srgbClr val="CFD1D2"/>
      </a:accent6>
      <a:hlink>
        <a:srgbClr val="E2001A"/>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ln>
              <a:noFill/>
            </a:ln>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buClr>
            <a:srgbClr val="E2001A"/>
          </a:buClr>
          <a:buSzPct val="90000"/>
          <a:defRPr sz="1200" smtClean="0">
            <a:solidFill>
              <a:schemeClr val="accent5"/>
            </a:solidFill>
          </a:defRPr>
        </a:defPPr>
      </a:lstStyle>
    </a:txDef>
  </a:objectDefaults>
  <a:extraClrSchemeLst/>
  <a:extLst>
    <a:ext uri="{05A4C25C-085E-4340-85A3-A5531E510DB2}">
      <thm15:themeFamily xmlns="" xmlns:thm15="http://schemas.microsoft.com/office/thememl/2012/main" name="EDENRED - Template Corporate 16-9_v03.potx" id="{72E77996-A9EC-44C5-95D1-C517CE870F10}" vid="{22440AB3-303C-40CE-89A7-BA8F3F8BF262}"/>
    </a:ext>
  </a:extLst>
</a:theme>
</file>

<file path=ppt/theme/theme16.xml><?xml version="1.0" encoding="utf-8"?>
<a:theme xmlns:a="http://schemas.openxmlformats.org/drawingml/2006/main" name="8_PPT_Corporate">
  <a:themeElements>
    <a:clrScheme name="EDENRED Corporate">
      <a:dk1>
        <a:sysClr val="windowText" lastClr="000000"/>
      </a:dk1>
      <a:lt1>
        <a:sysClr val="window" lastClr="FFFFFF"/>
      </a:lt1>
      <a:dk2>
        <a:srgbClr val="E2001A"/>
      </a:dk2>
      <a:lt2>
        <a:srgbClr val="9C9E9F"/>
      </a:lt2>
      <a:accent1>
        <a:srgbClr val="11204C"/>
      </a:accent1>
      <a:accent2>
        <a:srgbClr val="9DB6D9"/>
      </a:accent2>
      <a:accent3>
        <a:srgbClr val="2A6CAF"/>
      </a:accent3>
      <a:accent4>
        <a:srgbClr val="004387"/>
      </a:accent4>
      <a:accent5>
        <a:srgbClr val="646567"/>
      </a:accent5>
      <a:accent6>
        <a:srgbClr val="CFD1D2"/>
      </a:accent6>
      <a:hlink>
        <a:srgbClr val="E2001A"/>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ln>
              <a:noFill/>
            </a:ln>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buClr>
            <a:srgbClr val="E2001A"/>
          </a:buClr>
          <a:buSzPct val="90000"/>
          <a:defRPr sz="1200" smtClean="0">
            <a:solidFill>
              <a:schemeClr val="accent5"/>
            </a:solidFill>
          </a:defRPr>
        </a:defPPr>
      </a:lstStyle>
    </a:txDef>
  </a:objectDefaults>
  <a:extraClrSchemeLst/>
  <a:extLst>
    <a:ext uri="{05A4C25C-085E-4340-85A3-A5531E510DB2}">
      <thm15:themeFamily xmlns="" xmlns:thm15="http://schemas.microsoft.com/office/thememl/2012/main" name="EDENRED - Template Corporate 16-9_v03.potx" id="{72E77996-A9EC-44C5-95D1-C517CE870F10}" vid="{22440AB3-303C-40CE-89A7-BA8F3F8BF262}"/>
    </a:ext>
  </a:extLst>
</a:theme>
</file>

<file path=ppt/theme/theme17.xml><?xml version="1.0" encoding="utf-8"?>
<a:theme xmlns:a="http://schemas.openxmlformats.org/drawingml/2006/main" name="9_PPT_Corporate">
  <a:themeElements>
    <a:clrScheme name="EDENRED Corporate">
      <a:dk1>
        <a:sysClr val="windowText" lastClr="000000"/>
      </a:dk1>
      <a:lt1>
        <a:sysClr val="window" lastClr="FFFFFF"/>
      </a:lt1>
      <a:dk2>
        <a:srgbClr val="E2001A"/>
      </a:dk2>
      <a:lt2>
        <a:srgbClr val="9C9E9F"/>
      </a:lt2>
      <a:accent1>
        <a:srgbClr val="11204C"/>
      </a:accent1>
      <a:accent2>
        <a:srgbClr val="9DB6D9"/>
      </a:accent2>
      <a:accent3>
        <a:srgbClr val="2A6CAF"/>
      </a:accent3>
      <a:accent4>
        <a:srgbClr val="004387"/>
      </a:accent4>
      <a:accent5>
        <a:srgbClr val="646567"/>
      </a:accent5>
      <a:accent6>
        <a:srgbClr val="CFD1D2"/>
      </a:accent6>
      <a:hlink>
        <a:srgbClr val="E2001A"/>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ln>
              <a:noFill/>
            </a:ln>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buClr>
            <a:srgbClr val="E2001A"/>
          </a:buClr>
          <a:buSzPct val="90000"/>
          <a:defRPr sz="1200" smtClean="0">
            <a:solidFill>
              <a:schemeClr val="accent5"/>
            </a:solidFill>
          </a:defRPr>
        </a:defPPr>
      </a:lstStyle>
    </a:txDef>
  </a:objectDefaults>
  <a:extraClrSchemeLst/>
  <a:extLst>
    <a:ext uri="{05A4C25C-085E-4340-85A3-A5531E510DB2}">
      <thm15:themeFamily xmlns="" xmlns:thm15="http://schemas.microsoft.com/office/thememl/2012/main" name="EDENRED - Template Corporate 16-9_v03.potx" id="{72E77996-A9EC-44C5-95D1-C517CE870F10}" vid="{22440AB3-303C-40CE-89A7-BA8F3F8BF262}"/>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2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3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6.xml><?xml version="1.0" encoding="utf-8"?>
<a:theme xmlns:a="http://schemas.openxmlformats.org/drawingml/2006/main" name="4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7.xml><?xml version="1.0" encoding="utf-8"?>
<a:theme xmlns:a="http://schemas.openxmlformats.org/drawingml/2006/main" name="5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8.xml><?xml version="1.0" encoding="utf-8"?>
<a:theme xmlns:a="http://schemas.openxmlformats.org/drawingml/2006/main" name="PPT_Corporate">
  <a:themeElements>
    <a:clrScheme name="EDENRED Corporate">
      <a:dk1>
        <a:sysClr val="windowText" lastClr="000000"/>
      </a:dk1>
      <a:lt1>
        <a:sysClr val="window" lastClr="FFFFFF"/>
      </a:lt1>
      <a:dk2>
        <a:srgbClr val="E2001A"/>
      </a:dk2>
      <a:lt2>
        <a:srgbClr val="9C9E9F"/>
      </a:lt2>
      <a:accent1>
        <a:srgbClr val="11204C"/>
      </a:accent1>
      <a:accent2>
        <a:srgbClr val="9DB6D9"/>
      </a:accent2>
      <a:accent3>
        <a:srgbClr val="2A6CAF"/>
      </a:accent3>
      <a:accent4>
        <a:srgbClr val="004387"/>
      </a:accent4>
      <a:accent5>
        <a:srgbClr val="646567"/>
      </a:accent5>
      <a:accent6>
        <a:srgbClr val="CFD1D2"/>
      </a:accent6>
      <a:hlink>
        <a:srgbClr val="E2001A"/>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ln>
              <a:noFill/>
            </a:ln>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buClr>
            <a:srgbClr val="E2001A"/>
          </a:buClr>
          <a:buSzPct val="90000"/>
          <a:defRPr sz="1200" smtClean="0">
            <a:solidFill>
              <a:schemeClr val="accent5"/>
            </a:solidFill>
          </a:defRPr>
        </a:defPPr>
      </a:lstStyle>
    </a:txDef>
  </a:objectDefaults>
  <a:extraClrSchemeLst/>
  <a:extLst>
    <a:ext uri="{05A4C25C-085E-4340-85A3-A5531E510DB2}">
      <thm15:themeFamily xmlns="" xmlns:thm15="http://schemas.microsoft.com/office/thememl/2012/main" name="EDENRED - Template Corporate 16-9_v03.potx" id="{72E77996-A9EC-44C5-95D1-C517CE870F10}" vid="{22440AB3-303C-40CE-89A7-BA8F3F8BF262}"/>
    </a:ext>
  </a:extLst>
</a:theme>
</file>

<file path=ppt/theme/theme9.xml><?xml version="1.0" encoding="utf-8"?>
<a:theme xmlns:a="http://schemas.openxmlformats.org/drawingml/2006/main" name="1_PPT_Corporate">
  <a:themeElements>
    <a:clrScheme name="EDENRED Corporate">
      <a:dk1>
        <a:sysClr val="windowText" lastClr="000000"/>
      </a:dk1>
      <a:lt1>
        <a:sysClr val="window" lastClr="FFFFFF"/>
      </a:lt1>
      <a:dk2>
        <a:srgbClr val="E2001A"/>
      </a:dk2>
      <a:lt2>
        <a:srgbClr val="9C9E9F"/>
      </a:lt2>
      <a:accent1>
        <a:srgbClr val="11204C"/>
      </a:accent1>
      <a:accent2>
        <a:srgbClr val="9DB6D9"/>
      </a:accent2>
      <a:accent3>
        <a:srgbClr val="2A6CAF"/>
      </a:accent3>
      <a:accent4>
        <a:srgbClr val="004387"/>
      </a:accent4>
      <a:accent5>
        <a:srgbClr val="646567"/>
      </a:accent5>
      <a:accent6>
        <a:srgbClr val="CFD1D2"/>
      </a:accent6>
      <a:hlink>
        <a:srgbClr val="E2001A"/>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ln>
              <a:noFill/>
            </a:ln>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buClr>
            <a:srgbClr val="E2001A"/>
          </a:buClr>
          <a:buSzPct val="90000"/>
          <a:defRPr sz="1200" smtClean="0">
            <a:solidFill>
              <a:schemeClr val="accent5"/>
            </a:solidFill>
          </a:defRPr>
        </a:defPPr>
      </a:lstStyle>
    </a:txDef>
  </a:objectDefaults>
  <a:extraClrSchemeLst/>
  <a:extLst>
    <a:ext uri="{05A4C25C-085E-4340-85A3-A5531E510DB2}">
      <thm15:themeFamily xmlns="" xmlns:thm15="http://schemas.microsoft.com/office/thememl/2012/main" name="EDENRED - Template Corporate 16-9_v03.potx" id="{72E77996-A9EC-44C5-95D1-C517CE870F10}" vid="{22440AB3-303C-40CE-89A7-BA8F3F8BF262}"/>
    </a:ext>
  </a:extLst>
</a:theme>
</file>

<file path=docProps/app.xml><?xml version="1.0" encoding="utf-8"?>
<Properties xmlns="http://schemas.openxmlformats.org/officeDocument/2006/extended-properties" xmlns:vt="http://schemas.openxmlformats.org/officeDocument/2006/docPropsVTypes">
  <Template>Waveform</Template>
  <TotalTime>142</TotalTime>
  <Words>1801</Words>
  <Application>Microsoft Office PowerPoint</Application>
  <PresentationFormat>On-screen Show (4:3)</PresentationFormat>
  <Paragraphs>251</Paragraphs>
  <Slides>28</Slides>
  <Notes>13</Notes>
  <HiddenSlides>0</HiddenSlides>
  <MMClips>0</MMClips>
  <ScaleCrop>false</ScaleCrop>
  <HeadingPairs>
    <vt:vector size="4" baseType="variant">
      <vt:variant>
        <vt:lpstr>Theme</vt:lpstr>
      </vt:variant>
      <vt:variant>
        <vt:i4>17</vt:i4>
      </vt:variant>
      <vt:variant>
        <vt:lpstr>Slide Titles</vt:lpstr>
      </vt:variant>
      <vt:variant>
        <vt:i4>28</vt:i4>
      </vt:variant>
    </vt:vector>
  </HeadingPairs>
  <TitlesOfParts>
    <vt:vector size="45" baseType="lpstr">
      <vt:lpstr>Waveform</vt:lpstr>
      <vt:lpstr>Capsules</vt:lpstr>
      <vt:lpstr>1_Waveform</vt:lpstr>
      <vt:lpstr>2_Waveform</vt:lpstr>
      <vt:lpstr>3_Waveform</vt:lpstr>
      <vt:lpstr>4_Waveform</vt:lpstr>
      <vt:lpstr>5_Waveform</vt:lpstr>
      <vt:lpstr>PPT_Corporate</vt:lpstr>
      <vt:lpstr>1_PPT_Corporate</vt:lpstr>
      <vt:lpstr>2_PPT_Corporate</vt:lpstr>
      <vt:lpstr>3_PPT_Corporate</vt:lpstr>
      <vt:lpstr>4_PPT_Corporate</vt:lpstr>
      <vt:lpstr>5_PPT_Corporate</vt:lpstr>
      <vt:lpstr>6_PPT_Corporate</vt:lpstr>
      <vt:lpstr>7_PPT_Corporate</vt:lpstr>
      <vt:lpstr>8_PPT_Corporate</vt:lpstr>
      <vt:lpstr>9_PPT_Corporate</vt:lpstr>
      <vt:lpstr>Transit Benefit 101 How the Transit Benefit Works – and Can Work for Your System</vt:lpstr>
      <vt:lpstr>Quiz Show</vt:lpstr>
      <vt:lpstr>The Basics</vt:lpstr>
      <vt:lpstr>How It Works</vt:lpstr>
      <vt:lpstr> There’s a reason it’s called a Benefit </vt:lpstr>
      <vt:lpstr>More Benefits</vt:lpstr>
      <vt:lpstr>Setting up a Program</vt:lpstr>
      <vt:lpstr>The Big(ger) Picture</vt:lpstr>
      <vt:lpstr>At-a-glance</vt:lpstr>
      <vt:lpstr>What ARE They, Really?</vt:lpstr>
      <vt:lpstr>History of the benefit, Part 1</vt:lpstr>
      <vt:lpstr>History Of the benefit, Part 2</vt:lpstr>
      <vt:lpstr>Employer Options</vt:lpstr>
      <vt:lpstr>Commuter Benefits TOdAY</vt:lpstr>
      <vt:lpstr>Tax SAvings</vt:lpstr>
      <vt:lpstr>How Do Employers Offer the Benefit?</vt:lpstr>
      <vt:lpstr>DIFFERENT RELATIONSHIPS FOR DIFFERENT AREAS</vt:lpstr>
      <vt:lpstr>Program Overview</vt:lpstr>
      <vt:lpstr>Program Overview (continued)</vt:lpstr>
      <vt:lpstr>Program Overview (continued)</vt:lpstr>
      <vt:lpstr>Program Overview (continued)</vt:lpstr>
      <vt:lpstr>Program Status</vt:lpstr>
      <vt:lpstr>    SEPTA’s  Commuter’s Choice Program </vt:lpstr>
      <vt:lpstr>Commuter’s Choice Overview</vt:lpstr>
      <vt:lpstr>Commuter’s Choice Program</vt:lpstr>
      <vt:lpstr>Commuter’s Choice Campaign</vt:lpstr>
      <vt:lpstr>Commuter’s Choice Program- Next Steps</vt:lpstr>
      <vt:lpstr>Q&amp;A</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 Benefit 101 How the Transit Benefit Works  – and Can Work for Your System</dc:title>
  <dc:creator>Bartels, Stacy</dc:creator>
  <cp:lastModifiedBy>Bartels, Stacy</cp:lastModifiedBy>
  <cp:revision>28</cp:revision>
  <dcterms:created xsi:type="dcterms:W3CDTF">2016-04-14T20:19:08Z</dcterms:created>
  <dcterms:modified xsi:type="dcterms:W3CDTF">2016-04-18T02:54:45Z</dcterms:modified>
</cp:coreProperties>
</file>